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5119350" cy="10691813"/>
  <p:notesSz cx="6858000" cy="9144000"/>
  <p:defaultTextStyle>
    <a:defPPr>
      <a:defRPr lang="fr-FR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67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948" y="96"/>
      </p:cViewPr>
      <p:guideLst>
        <p:guide orient="horz" pos="3368"/>
        <p:guide pos="47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29/06/2022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53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29/06/2022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87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29/06/2022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68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29/06/2022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17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29/06/2022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99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29/06/2022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63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29/06/2022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45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29/06/2022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15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29/06/2022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3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29/06/2022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78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8856-56B5-4E31-8051-11C990373A10}" type="datetimeFigureOut">
              <a:rPr lang="fr-FR" smtClean="0"/>
              <a:t>29/06/2022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54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88856-56B5-4E31-8051-11C990373A10}" type="datetimeFigureOut">
              <a:rPr lang="fr-FR" smtClean="0"/>
              <a:t>29/06/2022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3601A-4189-4E32-B38F-BECA56E00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5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>
          <a:xfrm>
            <a:off x="7070545" y="3586550"/>
            <a:ext cx="2445069" cy="253770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8" name="Connecteur droit avec flèche 67"/>
          <p:cNvCxnSpPr>
            <a:stCxn id="70" idx="3"/>
            <a:endCxn id="71" idx="1"/>
          </p:cNvCxnSpPr>
          <p:nvPr/>
        </p:nvCxnSpPr>
        <p:spPr>
          <a:xfrm flipV="1">
            <a:off x="4097878" y="2784067"/>
            <a:ext cx="3076086" cy="2743291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173964" y="3660049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02_labyrinthe_question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Le labyrinthe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Page question - réponse courte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852074" y="5024438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00_entree_contenu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Entrée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Page de contenu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173964" y="2281147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01_gardes_question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Les gardes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Page question - QCM</a:t>
            </a:r>
          </a:p>
        </p:txBody>
      </p:sp>
      <p:sp>
        <p:nvSpPr>
          <p:cNvPr id="72" name="Rectangle 71"/>
          <p:cNvSpPr/>
          <p:nvPr/>
        </p:nvSpPr>
        <p:spPr>
          <a:xfrm>
            <a:off x="7173965" y="5038952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03_montres_contenu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Les monstres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Page question - Correspondance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7173964" y="6420077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04_code_contenu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Le code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Page question - réponse </a:t>
            </a:r>
            <a:r>
              <a:rPr lang="fr-FR" sz="1200" dirty="0" err="1">
                <a:solidFill>
                  <a:schemeClr val="tx1"/>
                </a:solidFill>
              </a:rPr>
              <a:t>num</a:t>
            </a:r>
            <a:r>
              <a:rPr lang="fr-FR" sz="1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1021473" y="7790226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05_victoire_contenu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Victoire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Page de contenu</a:t>
            </a:r>
          </a:p>
        </p:txBody>
      </p:sp>
      <p:cxnSp>
        <p:nvCxnSpPr>
          <p:cNvPr id="76" name="Connecteur droit avec flèche 75"/>
          <p:cNvCxnSpPr>
            <a:stCxn id="71" idx="2"/>
            <a:endCxn id="69" idx="0"/>
          </p:cNvCxnSpPr>
          <p:nvPr/>
        </p:nvCxnSpPr>
        <p:spPr>
          <a:xfrm>
            <a:off x="8296866" y="3286987"/>
            <a:ext cx="0" cy="373062"/>
          </a:xfrm>
          <a:prstGeom prst="straightConnector1">
            <a:avLst/>
          </a:prstGeom>
          <a:ln w="38100">
            <a:solidFill>
              <a:srgbClr val="00B050"/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stCxn id="71" idx="3"/>
            <a:endCxn id="82" idx="1"/>
          </p:cNvCxnSpPr>
          <p:nvPr/>
        </p:nvCxnSpPr>
        <p:spPr>
          <a:xfrm>
            <a:off x="9419768" y="2784067"/>
            <a:ext cx="1601705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en angle 78"/>
          <p:cNvCxnSpPr>
            <a:stCxn id="70" idx="0"/>
            <a:endCxn id="80" idx="2"/>
          </p:cNvCxnSpPr>
          <p:nvPr/>
        </p:nvCxnSpPr>
        <p:spPr>
          <a:xfrm rot="16200000" flipV="1">
            <a:off x="1913551" y="3963012"/>
            <a:ext cx="2122851" cy="1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1852073" y="1895747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00b_defaiteEntree_contenu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Défaite choix escalade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Page de contenu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1021473" y="2281147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01b_defaiteGardes_contenu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Défaite aux gardes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Page de contenu</a:t>
            </a:r>
          </a:p>
        </p:txBody>
      </p:sp>
      <p:sp>
        <p:nvSpPr>
          <p:cNvPr id="83" name="Rectangle 82"/>
          <p:cNvSpPr/>
          <p:nvPr/>
        </p:nvSpPr>
        <p:spPr>
          <a:xfrm>
            <a:off x="11021473" y="3660049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02b_defaiteLabyrinthe_contenu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Défaite au labyrinthe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Page de contenu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11021473" y="5038952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03b_defaiteMonstres_contenu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Défaite aux monstres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Page de contenu</a:t>
            </a:r>
          </a:p>
        </p:txBody>
      </p:sp>
      <p:sp>
        <p:nvSpPr>
          <p:cNvPr id="86" name="Rectangle 85"/>
          <p:cNvSpPr/>
          <p:nvPr/>
        </p:nvSpPr>
        <p:spPr>
          <a:xfrm>
            <a:off x="11021473" y="6414589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04b_defaiteCode_contenu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Défaite au code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Page de contenu</a:t>
            </a:r>
          </a:p>
        </p:txBody>
      </p:sp>
      <p:cxnSp>
        <p:nvCxnSpPr>
          <p:cNvPr id="87" name="Connecteur droit avec flèche 86"/>
          <p:cNvCxnSpPr>
            <a:stCxn id="69" idx="2"/>
            <a:endCxn id="72" idx="0"/>
          </p:cNvCxnSpPr>
          <p:nvPr/>
        </p:nvCxnSpPr>
        <p:spPr>
          <a:xfrm>
            <a:off x="8296866" y="4665889"/>
            <a:ext cx="1" cy="373063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stCxn id="69" idx="3"/>
            <a:endCxn id="83" idx="1"/>
          </p:cNvCxnSpPr>
          <p:nvPr/>
        </p:nvCxnSpPr>
        <p:spPr>
          <a:xfrm>
            <a:off x="9419768" y="4162969"/>
            <a:ext cx="1601705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>
            <a:stCxn id="95" idx="2"/>
            <a:endCxn id="73" idx="0"/>
          </p:cNvCxnSpPr>
          <p:nvPr/>
        </p:nvCxnSpPr>
        <p:spPr>
          <a:xfrm>
            <a:off x="8293080" y="6124258"/>
            <a:ext cx="3786" cy="295819"/>
          </a:xfrm>
          <a:prstGeom prst="straightConnector1">
            <a:avLst/>
          </a:prstGeom>
          <a:ln w="38100">
            <a:solidFill>
              <a:srgbClr val="00B05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>
            <a:stCxn id="73" idx="3"/>
            <a:endCxn id="75" idx="1"/>
          </p:cNvCxnSpPr>
          <p:nvPr/>
        </p:nvCxnSpPr>
        <p:spPr>
          <a:xfrm>
            <a:off x="9419768" y="6922997"/>
            <a:ext cx="1601705" cy="1370149"/>
          </a:xfrm>
          <a:prstGeom prst="straightConnector1">
            <a:avLst/>
          </a:prstGeom>
          <a:ln w="38100">
            <a:solidFill>
              <a:srgbClr val="00B05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72" idx="3"/>
            <a:endCxn id="85" idx="1"/>
          </p:cNvCxnSpPr>
          <p:nvPr/>
        </p:nvCxnSpPr>
        <p:spPr>
          <a:xfrm>
            <a:off x="9419769" y="5541872"/>
            <a:ext cx="1601704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>
            <a:stCxn id="73" idx="3"/>
            <a:endCxn id="86" idx="1"/>
          </p:cNvCxnSpPr>
          <p:nvPr/>
        </p:nvCxnSpPr>
        <p:spPr>
          <a:xfrm flipV="1">
            <a:off x="9419768" y="6917509"/>
            <a:ext cx="1601705" cy="5488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en angle 92"/>
          <p:cNvCxnSpPr>
            <a:stCxn id="71" idx="1"/>
            <a:endCxn id="72" idx="1"/>
          </p:cNvCxnSpPr>
          <p:nvPr/>
        </p:nvCxnSpPr>
        <p:spPr>
          <a:xfrm rot="10800000" flipH="1" flipV="1">
            <a:off x="7173963" y="2784066"/>
            <a:ext cx="1" cy="2757805"/>
          </a:xfrm>
          <a:prstGeom prst="bentConnector3">
            <a:avLst>
              <a:gd name="adj1" fmla="val -22860000000"/>
            </a:avLst>
          </a:prstGeom>
          <a:ln w="38100">
            <a:solidFill>
              <a:srgbClr val="00B050"/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rot="5400000">
            <a:off x="8157179" y="4742950"/>
            <a:ext cx="3038478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Groupe [</a:t>
            </a:r>
            <a:r>
              <a:rPr lang="fr-FR" sz="1000" dirty="0" err="1">
                <a:solidFill>
                  <a:schemeClr val="tx1"/>
                </a:solidFill>
              </a:rPr>
              <a:t>Laby</a:t>
            </a:r>
            <a:r>
              <a:rPr lang="fr-FR" sz="1000" dirty="0">
                <a:solidFill>
                  <a:schemeClr val="tx1"/>
                </a:solidFill>
              </a:rPr>
              <a:t>-Monstre] [Question non vue du groupe]</a:t>
            </a:r>
          </a:p>
        </p:txBody>
      </p:sp>
    </p:spTree>
    <p:extLst>
      <p:ext uri="{BB962C8B-B14F-4D97-AF65-F5344CB8AC3E}">
        <p14:creationId xmlns:p14="http://schemas.microsoft.com/office/powerpoint/2010/main" val="2454797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avec flèche 5"/>
          <p:cNvCxnSpPr/>
          <p:nvPr/>
        </p:nvCxnSpPr>
        <p:spPr>
          <a:xfrm>
            <a:off x="679269" y="842341"/>
            <a:ext cx="1489165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679269" y="1141804"/>
            <a:ext cx="1489165" cy="0"/>
          </a:xfrm>
          <a:prstGeom prst="straightConnector1">
            <a:avLst/>
          </a:prstGeom>
          <a:ln w="38100">
            <a:solidFill>
              <a:srgbClr val="00B05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679269" y="1441268"/>
            <a:ext cx="1489165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679269" y="542878"/>
            <a:ext cx="1489165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2068" y="3389449"/>
            <a:ext cx="1946365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[Code étape]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[Nom étape]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Page question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2067" y="4843780"/>
            <a:ext cx="1946365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00[Nom étape]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[Type d’étape]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95600" y="3389449"/>
            <a:ext cx="1946365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[Code étape]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[Nom étape]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Page question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95599" y="4843780"/>
            <a:ext cx="1946365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00_accueil_contenu</a:t>
            </a:r>
            <a:br>
              <a:rPr lang="fr-FR" sz="1200" dirty="0">
                <a:solidFill>
                  <a:schemeClr val="tx1"/>
                </a:solidFill>
              </a:rPr>
            </a:br>
            <a:r>
              <a:rPr lang="fr-FR" sz="1200" dirty="0">
                <a:solidFill>
                  <a:schemeClr val="tx1"/>
                </a:solidFill>
              </a:rPr>
              <a:t>Accueil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Page de contenu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775" y="3290888"/>
            <a:ext cx="4862514" cy="12036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324096" y="390478"/>
            <a:ext cx="5124453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À utiliser pour un enchaînement linéaire (unique)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24097" y="689941"/>
            <a:ext cx="5124452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À utiliser pour un enchaînement au choix (multiple)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24097" y="989404"/>
            <a:ext cx="5010153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À utiliser pour un enchaînement si réponse correcte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24096" y="1288868"/>
            <a:ext cx="4914903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À utiliser pour un enchaînement si réponse incorrecte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16793" y="2952817"/>
            <a:ext cx="3038478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Groupe [Nom du groupe] [type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2721548" y="4843780"/>
            <a:ext cx="2245804" cy="1005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Fin</a:t>
            </a:r>
          </a:p>
        </p:txBody>
      </p:sp>
    </p:spTree>
    <p:extLst>
      <p:ext uri="{BB962C8B-B14F-4D97-AF65-F5344CB8AC3E}">
        <p14:creationId xmlns:p14="http://schemas.microsoft.com/office/powerpoint/2010/main" val="24079463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</TotalTime>
  <Words>228</Words>
  <Application>Microsoft Office PowerPoint</Application>
  <PresentationFormat>Personnalisé</PresentationFormat>
  <Paragraphs>36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CARLIER Camille</dc:creator>
  <cp:lastModifiedBy>PETIT Thomas</cp:lastModifiedBy>
  <cp:revision>16</cp:revision>
  <dcterms:created xsi:type="dcterms:W3CDTF">2021-06-16T11:46:49Z</dcterms:created>
  <dcterms:modified xsi:type="dcterms:W3CDTF">2022-06-29T10:11:26Z</dcterms:modified>
</cp:coreProperties>
</file>