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5119350" cy="10691813"/>
  <p:notesSz cx="6858000" cy="9144000"/>
  <p:defaultTextStyle>
    <a:defPPr>
      <a:defRPr lang="fr-FR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762" y="114"/>
      </p:cViewPr>
      <p:guideLst>
        <p:guide orient="horz" pos="3368"/>
        <p:guide pos="47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53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87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68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17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9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6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45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5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3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8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54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8856-56B5-4E31-8051-11C990373A10}" type="datetimeFigureOut">
              <a:rPr lang="fr-FR" smtClean="0"/>
              <a:t>16/06/2021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5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avec flèche 5"/>
          <p:cNvCxnSpPr>
            <a:stCxn id="13" idx="3"/>
            <a:endCxn id="17" idx="1"/>
          </p:cNvCxnSpPr>
          <p:nvPr/>
        </p:nvCxnSpPr>
        <p:spPr>
          <a:xfrm flipV="1">
            <a:off x="2597552" y="3316227"/>
            <a:ext cx="2987683" cy="203047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673638" y="3479391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02_allergiesPlantes_question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Combo allergies plantes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Page question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1748" y="4843780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00_introduction_contenu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Introduction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de contenu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73638" y="2100489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01_allergiesContact_question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Les allergies de contact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question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3639" y="4858294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03_allergiesRespi_contenu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Les allergies respiratoires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de contenu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85235" y="2026890"/>
            <a:ext cx="2669766" cy="257867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585235" y="1550080"/>
            <a:ext cx="2428874" cy="424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Groupe </a:t>
            </a:r>
            <a:br>
              <a:rPr lang="fr-FR" sz="1100" dirty="0" smtClean="0">
                <a:solidFill>
                  <a:schemeClr val="tx1"/>
                </a:solidFill>
              </a:rPr>
            </a:br>
            <a:r>
              <a:rPr lang="fr-FR" sz="1100" dirty="0" smtClean="0">
                <a:solidFill>
                  <a:schemeClr val="tx1"/>
                </a:solidFill>
              </a:rPr>
              <a:t>Allergies de contact 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Question aléatoire au sein du groupe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73638" y="6239419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04_allergiesAli_contenu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Les allergies alimentaires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de contenu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721548" y="4843780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Fin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7" name="Connecteur droit avec flèche 26"/>
          <p:cNvCxnSpPr>
            <a:stCxn id="13" idx="3"/>
            <a:endCxn id="16" idx="1"/>
          </p:cNvCxnSpPr>
          <p:nvPr/>
        </p:nvCxnSpPr>
        <p:spPr>
          <a:xfrm>
            <a:off x="2597552" y="5346700"/>
            <a:ext cx="3076087" cy="1451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3" idx="3"/>
            <a:endCxn id="23" idx="1"/>
          </p:cNvCxnSpPr>
          <p:nvPr/>
        </p:nvCxnSpPr>
        <p:spPr>
          <a:xfrm>
            <a:off x="2597552" y="5346700"/>
            <a:ext cx="3076086" cy="139563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>
            <a:stCxn id="13" idx="2"/>
            <a:endCxn id="24" idx="2"/>
          </p:cNvCxnSpPr>
          <p:nvPr/>
        </p:nvCxnSpPr>
        <p:spPr>
          <a:xfrm rot="16200000" flipH="1">
            <a:off x="7659550" y="-335280"/>
            <a:ext cx="12700" cy="12369800"/>
          </a:xfrm>
          <a:prstGeom prst="bentConnector3">
            <a:avLst>
              <a:gd name="adj1" fmla="val 22700000"/>
            </a:avLst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 rot="5400000">
            <a:off x="6804233" y="3154800"/>
            <a:ext cx="2578675" cy="32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rgbClr val="00B050"/>
                </a:solidFill>
              </a:rPr>
              <a:t>Question non vue au sein du groupe</a:t>
            </a:r>
            <a:endParaRPr lang="fr-FR" sz="1100" dirty="0">
              <a:solidFill>
                <a:srgbClr val="00B050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6599690" y="3106329"/>
            <a:ext cx="0" cy="373062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en angle 46"/>
          <p:cNvCxnSpPr>
            <a:stCxn id="15" idx="3"/>
            <a:endCxn id="16" idx="3"/>
          </p:cNvCxnSpPr>
          <p:nvPr/>
        </p:nvCxnSpPr>
        <p:spPr>
          <a:xfrm>
            <a:off x="7919442" y="2603409"/>
            <a:ext cx="1" cy="2757805"/>
          </a:xfrm>
          <a:prstGeom prst="bentConnector3">
            <a:avLst>
              <a:gd name="adj1" fmla="val 2286010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/>
          <p:cNvCxnSpPr>
            <a:stCxn id="15" idx="3"/>
            <a:endCxn id="23" idx="3"/>
          </p:cNvCxnSpPr>
          <p:nvPr/>
        </p:nvCxnSpPr>
        <p:spPr>
          <a:xfrm>
            <a:off x="7919442" y="2603409"/>
            <a:ext cx="12700" cy="4138930"/>
          </a:xfrm>
          <a:prstGeom prst="bentConnector3">
            <a:avLst>
              <a:gd name="adj1" fmla="val 180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6960394" y="3106329"/>
            <a:ext cx="5556" cy="373062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en angle 60"/>
          <p:cNvCxnSpPr>
            <a:stCxn id="16" idx="0"/>
            <a:endCxn id="13" idx="0"/>
          </p:cNvCxnSpPr>
          <p:nvPr/>
        </p:nvCxnSpPr>
        <p:spPr>
          <a:xfrm rot="16200000" flipV="1">
            <a:off x="4128339" y="2190091"/>
            <a:ext cx="14514" cy="5321891"/>
          </a:xfrm>
          <a:prstGeom prst="bentConnector3">
            <a:avLst>
              <a:gd name="adj1" fmla="val 1150007"/>
            </a:avLst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>
            <a:stCxn id="16" idx="2"/>
            <a:endCxn id="23" idx="0"/>
          </p:cNvCxnSpPr>
          <p:nvPr/>
        </p:nvCxnSpPr>
        <p:spPr>
          <a:xfrm flipH="1">
            <a:off x="6796540" y="5864134"/>
            <a:ext cx="1" cy="37528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en angle 76"/>
          <p:cNvCxnSpPr>
            <a:stCxn id="23" idx="2"/>
            <a:endCxn id="13" idx="2"/>
          </p:cNvCxnSpPr>
          <p:nvPr/>
        </p:nvCxnSpPr>
        <p:spPr>
          <a:xfrm rot="5400000" flipH="1">
            <a:off x="3437775" y="3886495"/>
            <a:ext cx="1395639" cy="5321890"/>
          </a:xfrm>
          <a:prstGeom prst="bentConnector3">
            <a:avLst>
              <a:gd name="adj1" fmla="val -16380"/>
            </a:avLst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en angle 80"/>
          <p:cNvCxnSpPr>
            <a:stCxn id="16" idx="3"/>
            <a:endCxn id="15" idx="0"/>
          </p:cNvCxnSpPr>
          <p:nvPr/>
        </p:nvCxnSpPr>
        <p:spPr>
          <a:xfrm flipH="1" flipV="1">
            <a:off x="6796540" y="2100489"/>
            <a:ext cx="1122903" cy="3260725"/>
          </a:xfrm>
          <a:prstGeom prst="bentConnector4">
            <a:avLst>
              <a:gd name="adj1" fmla="val -50216"/>
              <a:gd name="adj2" fmla="val 112620"/>
            </a:avLst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en angle 83"/>
          <p:cNvCxnSpPr>
            <a:stCxn id="23" idx="3"/>
            <a:endCxn id="15" idx="0"/>
          </p:cNvCxnSpPr>
          <p:nvPr/>
        </p:nvCxnSpPr>
        <p:spPr>
          <a:xfrm flipH="1" flipV="1">
            <a:off x="6796540" y="2100489"/>
            <a:ext cx="1122902" cy="4641850"/>
          </a:xfrm>
          <a:prstGeom prst="bentConnector4">
            <a:avLst>
              <a:gd name="adj1" fmla="val -20358"/>
              <a:gd name="adj2" fmla="val 104925"/>
            </a:avLst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79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avec flèche 5"/>
          <p:cNvCxnSpPr/>
          <p:nvPr/>
        </p:nvCxnSpPr>
        <p:spPr>
          <a:xfrm>
            <a:off x="679269" y="842341"/>
            <a:ext cx="148916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79269" y="1141804"/>
            <a:ext cx="1489165" cy="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679269" y="1441268"/>
            <a:ext cx="1489165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679269" y="542878"/>
            <a:ext cx="148916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2068" y="3389449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[Code étape]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[Nom étape]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question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2067" y="4843780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00[Nom étape]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[Type d’étape]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3389449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[Code étape]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[</a:t>
            </a:r>
            <a:r>
              <a:rPr lang="fr-FR" sz="1200" dirty="0" smtClean="0">
                <a:solidFill>
                  <a:schemeClr val="tx1"/>
                </a:solidFill>
              </a:rPr>
              <a:t>Nom étape]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question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599" y="4843780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00_accueil_contenu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Accueil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Page de contenu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4775" y="3290888"/>
            <a:ext cx="4862514" cy="12036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324096" y="390478"/>
            <a:ext cx="512445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À utiliser pour un enchaînement linéaire (unique)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24097" y="689941"/>
            <a:ext cx="5124452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À utiliser pour un e</a:t>
            </a:r>
            <a:r>
              <a:rPr lang="fr-FR" sz="1400" dirty="0" smtClean="0">
                <a:solidFill>
                  <a:schemeClr val="tx1"/>
                </a:solidFill>
              </a:rPr>
              <a:t>nchaînement au choix (multiple)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097" y="989404"/>
            <a:ext cx="501015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À utiliser pour un e</a:t>
            </a:r>
            <a:r>
              <a:rPr lang="fr-FR" sz="1400" dirty="0" smtClean="0">
                <a:solidFill>
                  <a:schemeClr val="tx1"/>
                </a:solidFill>
              </a:rPr>
              <a:t>nchaînement si réponse correcte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24096" y="1288868"/>
            <a:ext cx="491490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À utiliser pour un e</a:t>
            </a:r>
            <a:r>
              <a:rPr lang="fr-FR" sz="1400" dirty="0" smtClean="0">
                <a:solidFill>
                  <a:schemeClr val="tx1"/>
                </a:solidFill>
              </a:rPr>
              <a:t>nchaînement si réponse incorrecte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16793" y="2952817"/>
            <a:ext cx="3038478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Groupe [Nom du groupe] [type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721548" y="4843780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Fin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74</Words>
  <Application>Microsoft Office PowerPoint</Application>
  <PresentationFormat>Personnalisé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CARLIER Camille</dc:creator>
  <cp:lastModifiedBy>CARLIER Camille</cp:lastModifiedBy>
  <cp:revision>10</cp:revision>
  <dcterms:created xsi:type="dcterms:W3CDTF">2021-06-16T11:46:49Z</dcterms:created>
  <dcterms:modified xsi:type="dcterms:W3CDTF">2021-06-16T13:23:39Z</dcterms:modified>
</cp:coreProperties>
</file>