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7" r:id="rId3"/>
    <p:sldId id="269" r:id="rId4"/>
    <p:sldId id="277" r:id="rId5"/>
    <p:sldId id="264" r:id="rId6"/>
    <p:sldId id="273" r:id="rId7"/>
    <p:sldId id="278" r:id="rId8"/>
    <p:sldId id="272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276C"/>
    <a:srgbClr val="FFA300"/>
    <a:srgbClr val="2DB5B2"/>
    <a:srgbClr val="009999"/>
    <a:srgbClr val="30C1BE"/>
    <a:srgbClr val="33CCCC"/>
    <a:srgbClr val="990000"/>
    <a:srgbClr val="9D9D9D"/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94673"/>
  </p:normalViewPr>
  <p:slideViewPr>
    <p:cSldViewPr snapToGrid="0" snapToObjects="1">
      <p:cViewPr varScale="1">
        <p:scale>
          <a:sx n="58" d="100"/>
          <a:sy n="58" d="100"/>
        </p:scale>
        <p:origin x="48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EB5EA-4568-4144-9D4A-55A184510DCF}" type="datetimeFigureOut">
              <a:rPr lang="fr-FR" smtClean="0"/>
              <a:t>19/09/2019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03F74-0D94-494E-89F1-22FF88A26C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716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5CFE9-9F99-4114-B0F9-7FA42898AD5B}" type="datetimeFigureOut">
              <a:rPr lang="fr-FR" smtClean="0"/>
              <a:t>19/09/2019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DBED7-5FDD-45AC-B77B-DE79C8ED6F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996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position premiè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6267450" y="4847269"/>
            <a:ext cx="544987" cy="90733"/>
          </a:xfrm>
          <a:prstGeom prst="rect">
            <a:avLst/>
          </a:prstGeom>
          <a:solidFill>
            <a:srgbClr val="802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1176" y="3579622"/>
            <a:ext cx="5553660" cy="1256209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fr-FR" dirty="0" smtClean="0"/>
              <a:t>Titre intercalaire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1" hasCustomPrompt="1"/>
          </p:nvPr>
        </p:nvSpPr>
        <p:spPr>
          <a:xfrm>
            <a:off x="6241179" y="5167164"/>
            <a:ext cx="5553657" cy="714678"/>
          </a:xfrm>
        </p:spPr>
        <p:txBody>
          <a:bodyPr/>
          <a:lstStyle>
            <a:lvl1pPr marL="0" indent="0">
              <a:buNone/>
              <a:defRPr sz="140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fr-FR" dirty="0" smtClean="0"/>
              <a:t>Sous-titre Texte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781" y="6078169"/>
            <a:ext cx="1950190" cy="583504"/>
          </a:xfrm>
          <a:prstGeom prst="rect">
            <a:avLst/>
          </a:prstGeom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166254" y="6367318"/>
            <a:ext cx="646546" cy="2943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A4C5B2E-C222-42BA-A6AE-2E2D0C9DED1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2837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position premiè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1176" y="3579622"/>
            <a:ext cx="5544423" cy="594446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1" hasCustomPrompt="1"/>
          </p:nvPr>
        </p:nvSpPr>
        <p:spPr>
          <a:xfrm>
            <a:off x="6236684" y="4309533"/>
            <a:ext cx="5548915" cy="1651000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 b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fr-FR" dirty="0" smtClean="0"/>
              <a:t>Titre 1 </a:t>
            </a:r>
          </a:p>
          <a:p>
            <a:pPr lvl="0"/>
            <a:r>
              <a:rPr lang="fr-FR" dirty="0" smtClean="0"/>
              <a:t>Titre 2</a:t>
            </a:r>
          </a:p>
          <a:p>
            <a:pPr lvl="0"/>
            <a:r>
              <a:rPr lang="fr-FR" dirty="0" smtClean="0"/>
              <a:t>Titre 3</a:t>
            </a:r>
          </a:p>
          <a:p>
            <a:pPr lvl="0"/>
            <a:r>
              <a:rPr lang="fr-FR" dirty="0" smtClean="0"/>
              <a:t>Titre 4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781" y="6078169"/>
            <a:ext cx="1950190" cy="58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36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5" b="63604"/>
          <a:stretch/>
        </p:blipFill>
        <p:spPr>
          <a:xfrm rot="16200000">
            <a:off x="-1771131" y="1771136"/>
            <a:ext cx="6870358" cy="332808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781" y="6078169"/>
            <a:ext cx="1950190" cy="583504"/>
          </a:xfrm>
          <a:prstGeom prst="rect">
            <a:avLst/>
          </a:prstGeom>
        </p:spPr>
      </p:pic>
      <p:sp>
        <p:nvSpPr>
          <p:cNvPr id="5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166254" y="6367318"/>
            <a:ext cx="646546" cy="2943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A4C5B2E-C222-42BA-A6AE-2E2D0C9DED1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2731" y="1040391"/>
            <a:ext cx="8191240" cy="594446"/>
          </a:xfrm>
        </p:spPr>
        <p:txBody>
          <a:bodyPr>
            <a:noAutofit/>
          </a:bodyPr>
          <a:lstStyle>
            <a:lvl1pPr marL="0" indent="0">
              <a:buNone/>
              <a:defRPr sz="2800" b="1" baseline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fr-FR" dirty="0" smtClean="0"/>
              <a:t>Titre sur une ligne</a:t>
            </a:r>
            <a:endParaRPr lang="fr-FR" dirty="0"/>
          </a:p>
        </p:txBody>
      </p:sp>
      <p:sp>
        <p:nvSpPr>
          <p:cNvPr id="9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3698239" y="1770301"/>
            <a:ext cx="8195732" cy="372367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52198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/>
          <p:nvPr userDrawn="1"/>
        </p:nvSpPr>
        <p:spPr>
          <a:xfrm>
            <a:off x="-27710" y="5922246"/>
            <a:ext cx="1743621" cy="957435"/>
          </a:xfrm>
          <a:custGeom>
            <a:avLst/>
            <a:gdLst>
              <a:gd name="connsiteX0" fmla="*/ 0 w 2517290"/>
              <a:gd name="connsiteY0" fmla="*/ 0 h 946677"/>
              <a:gd name="connsiteX1" fmla="*/ 2517290 w 2517290"/>
              <a:gd name="connsiteY1" fmla="*/ 0 h 946677"/>
              <a:gd name="connsiteX2" fmla="*/ 2517290 w 2517290"/>
              <a:gd name="connsiteY2" fmla="*/ 946677 h 946677"/>
              <a:gd name="connsiteX3" fmla="*/ 0 w 2517290"/>
              <a:gd name="connsiteY3" fmla="*/ 946677 h 946677"/>
              <a:gd name="connsiteX4" fmla="*/ 0 w 2517290"/>
              <a:gd name="connsiteY4" fmla="*/ 0 h 946677"/>
              <a:gd name="connsiteX0" fmla="*/ 0 w 2517290"/>
              <a:gd name="connsiteY0" fmla="*/ 0 h 957435"/>
              <a:gd name="connsiteX1" fmla="*/ 2517290 w 2517290"/>
              <a:gd name="connsiteY1" fmla="*/ 0 h 957435"/>
              <a:gd name="connsiteX2" fmla="*/ 1183341 w 2517290"/>
              <a:gd name="connsiteY2" fmla="*/ 957435 h 957435"/>
              <a:gd name="connsiteX3" fmla="*/ 0 w 2517290"/>
              <a:gd name="connsiteY3" fmla="*/ 946677 h 957435"/>
              <a:gd name="connsiteX4" fmla="*/ 0 w 2517290"/>
              <a:gd name="connsiteY4" fmla="*/ 0 h 957435"/>
              <a:gd name="connsiteX0" fmla="*/ 0 w 1785770"/>
              <a:gd name="connsiteY0" fmla="*/ 0 h 957435"/>
              <a:gd name="connsiteX1" fmla="*/ 1785770 w 1785770"/>
              <a:gd name="connsiteY1" fmla="*/ 10758 h 957435"/>
              <a:gd name="connsiteX2" fmla="*/ 1183341 w 1785770"/>
              <a:gd name="connsiteY2" fmla="*/ 957435 h 957435"/>
              <a:gd name="connsiteX3" fmla="*/ 0 w 1785770"/>
              <a:gd name="connsiteY3" fmla="*/ 946677 h 957435"/>
              <a:gd name="connsiteX4" fmla="*/ 0 w 1785770"/>
              <a:gd name="connsiteY4" fmla="*/ 0 h 957435"/>
              <a:gd name="connsiteX0" fmla="*/ 0 w 1785770"/>
              <a:gd name="connsiteY0" fmla="*/ 0 h 957435"/>
              <a:gd name="connsiteX1" fmla="*/ 1785770 w 1785770"/>
              <a:gd name="connsiteY1" fmla="*/ 10758 h 957435"/>
              <a:gd name="connsiteX2" fmla="*/ 1183341 w 1785770"/>
              <a:gd name="connsiteY2" fmla="*/ 957435 h 957435"/>
              <a:gd name="connsiteX3" fmla="*/ 10391 w 1785770"/>
              <a:gd name="connsiteY3" fmla="*/ 946677 h 957435"/>
              <a:gd name="connsiteX4" fmla="*/ 0 w 1785770"/>
              <a:gd name="connsiteY4" fmla="*/ 0 h 95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5770" h="957435">
                <a:moveTo>
                  <a:pt x="0" y="0"/>
                </a:moveTo>
                <a:lnTo>
                  <a:pt x="1785770" y="10758"/>
                </a:lnTo>
                <a:lnTo>
                  <a:pt x="1183341" y="957435"/>
                </a:lnTo>
                <a:lnTo>
                  <a:pt x="10391" y="946677"/>
                </a:lnTo>
                <a:lnTo>
                  <a:pt x="0" y="0"/>
                </a:lnTo>
                <a:close/>
              </a:path>
            </a:pathLst>
          </a:custGeom>
          <a:solidFill>
            <a:srgbClr val="FFA3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6" name="Rectangle 2"/>
          <p:cNvSpPr/>
          <p:nvPr userDrawn="1"/>
        </p:nvSpPr>
        <p:spPr>
          <a:xfrm rot="10800000">
            <a:off x="10261599" y="-10392"/>
            <a:ext cx="1930400" cy="1259929"/>
          </a:xfrm>
          <a:custGeom>
            <a:avLst/>
            <a:gdLst>
              <a:gd name="connsiteX0" fmla="*/ 0 w 2517290"/>
              <a:gd name="connsiteY0" fmla="*/ 0 h 946677"/>
              <a:gd name="connsiteX1" fmla="*/ 2517290 w 2517290"/>
              <a:gd name="connsiteY1" fmla="*/ 0 h 946677"/>
              <a:gd name="connsiteX2" fmla="*/ 2517290 w 2517290"/>
              <a:gd name="connsiteY2" fmla="*/ 946677 h 946677"/>
              <a:gd name="connsiteX3" fmla="*/ 0 w 2517290"/>
              <a:gd name="connsiteY3" fmla="*/ 946677 h 946677"/>
              <a:gd name="connsiteX4" fmla="*/ 0 w 2517290"/>
              <a:gd name="connsiteY4" fmla="*/ 0 h 946677"/>
              <a:gd name="connsiteX0" fmla="*/ 0 w 2517290"/>
              <a:gd name="connsiteY0" fmla="*/ 0 h 957435"/>
              <a:gd name="connsiteX1" fmla="*/ 2517290 w 2517290"/>
              <a:gd name="connsiteY1" fmla="*/ 0 h 957435"/>
              <a:gd name="connsiteX2" fmla="*/ 1183341 w 2517290"/>
              <a:gd name="connsiteY2" fmla="*/ 957435 h 957435"/>
              <a:gd name="connsiteX3" fmla="*/ 0 w 2517290"/>
              <a:gd name="connsiteY3" fmla="*/ 946677 h 957435"/>
              <a:gd name="connsiteX4" fmla="*/ 0 w 2517290"/>
              <a:gd name="connsiteY4" fmla="*/ 0 h 957435"/>
              <a:gd name="connsiteX0" fmla="*/ 0 w 1785770"/>
              <a:gd name="connsiteY0" fmla="*/ 0 h 957435"/>
              <a:gd name="connsiteX1" fmla="*/ 1785770 w 1785770"/>
              <a:gd name="connsiteY1" fmla="*/ 10758 h 957435"/>
              <a:gd name="connsiteX2" fmla="*/ 1183341 w 1785770"/>
              <a:gd name="connsiteY2" fmla="*/ 957435 h 957435"/>
              <a:gd name="connsiteX3" fmla="*/ 0 w 1785770"/>
              <a:gd name="connsiteY3" fmla="*/ 946677 h 957435"/>
              <a:gd name="connsiteX4" fmla="*/ 0 w 1785770"/>
              <a:gd name="connsiteY4" fmla="*/ 0 h 95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5770" h="957435">
                <a:moveTo>
                  <a:pt x="0" y="0"/>
                </a:moveTo>
                <a:lnTo>
                  <a:pt x="1785770" y="10758"/>
                </a:lnTo>
                <a:lnTo>
                  <a:pt x="1183341" y="957435"/>
                </a:lnTo>
                <a:lnTo>
                  <a:pt x="0" y="946677"/>
                </a:lnTo>
                <a:lnTo>
                  <a:pt x="0" y="0"/>
                </a:lnTo>
                <a:close/>
              </a:path>
            </a:pathLst>
          </a:custGeom>
          <a:solidFill>
            <a:srgbClr val="80276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781" y="6078169"/>
            <a:ext cx="1950190" cy="583504"/>
          </a:xfrm>
          <a:prstGeom prst="rect">
            <a:avLst/>
          </a:prstGeom>
        </p:spPr>
      </p:pic>
      <p:sp>
        <p:nvSpPr>
          <p:cNvPr id="8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166254" y="6367318"/>
            <a:ext cx="646546" cy="2943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A4C5B2E-C222-42BA-A6AE-2E2D0C9DED1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1396105" y="1069759"/>
            <a:ext cx="8191240" cy="594446"/>
          </a:xfrm>
        </p:spPr>
        <p:txBody>
          <a:bodyPr>
            <a:noAutofit/>
          </a:bodyPr>
          <a:lstStyle>
            <a:lvl1pPr marL="0" indent="0">
              <a:buNone/>
              <a:defRPr sz="2800" b="1" baseline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fr-FR" dirty="0" smtClean="0"/>
              <a:t>Titre sur une ligne</a:t>
            </a:r>
            <a:endParaRPr lang="fr-FR" dirty="0"/>
          </a:p>
        </p:txBody>
      </p:sp>
      <p:sp>
        <p:nvSpPr>
          <p:cNvPr id="11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1391613" y="1799669"/>
            <a:ext cx="8195732" cy="372367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20228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on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3899243" y="6425515"/>
            <a:ext cx="8292757" cy="3212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7" name="Rectangle 6"/>
          <p:cNvSpPr/>
          <p:nvPr userDrawn="1"/>
        </p:nvSpPr>
        <p:spPr>
          <a:xfrm>
            <a:off x="6267450" y="4847269"/>
            <a:ext cx="544987" cy="90733"/>
          </a:xfrm>
          <a:prstGeom prst="rect">
            <a:avLst/>
          </a:prstGeom>
          <a:solidFill>
            <a:srgbClr val="802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1177" y="3579622"/>
            <a:ext cx="4328584" cy="1256209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fr-FR" dirty="0" smtClean="0"/>
              <a:t>Titre intercalaire</a:t>
            </a:r>
            <a:endParaRPr lang="fr-FR" dirty="0"/>
          </a:p>
        </p:txBody>
      </p:sp>
      <p:sp>
        <p:nvSpPr>
          <p:cNvPr id="11" name="Espace réservé du texte 11"/>
          <p:cNvSpPr>
            <a:spLocks noGrp="1"/>
          </p:cNvSpPr>
          <p:nvPr>
            <p:ph type="body" sz="quarter" idx="11" hasCustomPrompt="1"/>
          </p:nvPr>
        </p:nvSpPr>
        <p:spPr>
          <a:xfrm>
            <a:off x="6241179" y="5167164"/>
            <a:ext cx="5225893" cy="385140"/>
          </a:xfrm>
        </p:spPr>
        <p:txBody>
          <a:bodyPr/>
          <a:lstStyle>
            <a:lvl1pPr marL="0" indent="0">
              <a:buNone/>
              <a:defRPr sz="140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fr-FR" dirty="0" smtClean="0"/>
              <a:t>Sous-titre Texte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781" y="6078169"/>
            <a:ext cx="1950190" cy="583504"/>
          </a:xfrm>
          <a:prstGeom prst="rect">
            <a:avLst/>
          </a:prstGeom>
        </p:spPr>
      </p:pic>
      <p:sp>
        <p:nvSpPr>
          <p:cNvPr id="9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166254" y="6367318"/>
            <a:ext cx="646546" cy="2943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A4C5B2E-C222-42BA-A6AE-2E2D0C9DED1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9646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75" b="63724"/>
          <a:stretch/>
        </p:blipFill>
        <p:spPr>
          <a:xfrm rot="16200000">
            <a:off x="-1780744" y="1780744"/>
            <a:ext cx="6878594" cy="3317107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781" y="6078169"/>
            <a:ext cx="1950190" cy="583504"/>
          </a:xfrm>
          <a:prstGeom prst="rect">
            <a:avLst/>
          </a:prstGeom>
        </p:spPr>
      </p:pic>
      <p:sp>
        <p:nvSpPr>
          <p:cNvPr id="6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166254" y="6367318"/>
            <a:ext cx="646546" cy="2943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A4C5B2E-C222-42BA-A6AE-2E2D0C9DED1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2731" y="1040391"/>
            <a:ext cx="8191240" cy="594446"/>
          </a:xfrm>
        </p:spPr>
        <p:txBody>
          <a:bodyPr>
            <a:noAutofit/>
          </a:bodyPr>
          <a:lstStyle>
            <a:lvl1pPr marL="0" indent="0">
              <a:buNone/>
              <a:defRPr sz="2800" b="1" baseline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fr-FR" dirty="0" smtClean="0"/>
              <a:t>Titre sur une ligne</a:t>
            </a:r>
            <a:endParaRPr lang="fr-FR" dirty="0"/>
          </a:p>
        </p:txBody>
      </p:sp>
      <p:sp>
        <p:nvSpPr>
          <p:cNvPr id="10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3698239" y="1770301"/>
            <a:ext cx="8195732" cy="372367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2287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on derniè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2" name="Groupe 11"/>
          <p:cNvGrpSpPr/>
          <p:nvPr userDrawn="1"/>
        </p:nvGrpSpPr>
        <p:grpSpPr>
          <a:xfrm>
            <a:off x="6446163" y="4795924"/>
            <a:ext cx="2656851" cy="444840"/>
            <a:chOff x="4817012" y="4370070"/>
            <a:chExt cx="2569770" cy="473221"/>
          </a:xfrm>
        </p:grpSpPr>
        <p:pic>
          <p:nvPicPr>
            <p:cNvPr id="2" name="Image 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012" y="4370070"/>
              <a:ext cx="450000" cy="473221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6898" y="4381280"/>
              <a:ext cx="450000" cy="450801"/>
            </a:xfrm>
            <a:prstGeom prst="rect">
              <a:avLst/>
            </a:prstGeom>
          </p:spPr>
        </p:pic>
        <p:pic>
          <p:nvPicPr>
            <p:cNvPr id="4" name="Image 3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6841" y="4381280"/>
              <a:ext cx="450000" cy="450801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6955" y="4381280"/>
              <a:ext cx="450000" cy="450801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36782" y="4381280"/>
              <a:ext cx="450000" cy="450801"/>
            </a:xfrm>
            <a:prstGeom prst="rect">
              <a:avLst/>
            </a:prstGeom>
          </p:spPr>
        </p:pic>
      </p:grpSp>
      <p:sp>
        <p:nvSpPr>
          <p:cNvPr id="13" name="Espace réservé du texte 1"/>
          <p:cNvSpPr>
            <a:spLocks noGrp="1"/>
          </p:cNvSpPr>
          <p:nvPr>
            <p:ph type="body" sz="quarter" idx="11" hasCustomPrompt="1"/>
          </p:nvPr>
        </p:nvSpPr>
        <p:spPr>
          <a:xfrm>
            <a:off x="6412295" y="5434541"/>
            <a:ext cx="2776860" cy="319215"/>
          </a:xfrm>
        </p:spPr>
        <p:txBody>
          <a:bodyPr/>
          <a:lstStyle>
            <a:lvl1pPr marL="0" indent="0">
              <a:buNone/>
              <a:defRPr sz="1400">
                <a:solidFill>
                  <a:srgbClr val="80276C"/>
                </a:solidFill>
              </a:defRPr>
            </a:lvl1pPr>
          </a:lstStyle>
          <a:p>
            <a:r>
              <a:rPr lang="fr-FR" sz="1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ARTSETMETIERS.FR</a:t>
            </a:r>
          </a:p>
          <a:p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144" y="3819998"/>
            <a:ext cx="2918456" cy="873213"/>
          </a:xfrm>
          <a:prstGeom prst="rect">
            <a:avLst/>
          </a:prstGeom>
        </p:spPr>
      </p:pic>
      <p:sp>
        <p:nvSpPr>
          <p:cNvPr id="14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166254" y="6367318"/>
            <a:ext cx="646546" cy="2943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5A4C5B2E-C222-42BA-A6AE-2E2D0C9DED1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6339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Espace réservé du numéro de diapositive 3"/>
          <p:cNvSpPr txBox="1">
            <a:spLocks/>
          </p:cNvSpPr>
          <p:nvPr userDrawn="1"/>
        </p:nvSpPr>
        <p:spPr>
          <a:xfrm>
            <a:off x="166254" y="6367318"/>
            <a:ext cx="646546" cy="2943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4C5B2E-C222-42BA-A6AE-2E2D0C9DED1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7134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8" r:id="rId3"/>
    <p:sldLayoutId id="2147483697" r:id="rId4"/>
    <p:sldLayoutId id="2147483699" r:id="rId5"/>
    <p:sldLayoutId id="2147483700" r:id="rId6"/>
    <p:sldLayoutId id="2147483701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Titre du Powerpoint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52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Titre 1</a:t>
            </a:r>
          </a:p>
          <a:p>
            <a:r>
              <a:rPr lang="fr-FR" dirty="0" smtClean="0"/>
              <a:t>Titre 2</a:t>
            </a:r>
          </a:p>
          <a:p>
            <a:r>
              <a:rPr lang="fr-FR" dirty="0" smtClean="0"/>
              <a:t>Titre 3</a:t>
            </a:r>
          </a:p>
          <a:p>
            <a:r>
              <a:rPr lang="fr-FR" dirty="0" smtClean="0"/>
              <a:t>Titre 4</a:t>
            </a:r>
          </a:p>
          <a:p>
            <a:r>
              <a:rPr lang="fr-FR" dirty="0" smtClean="0"/>
              <a:t>Titre 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754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4C5B2E-C222-42BA-A6AE-2E2D0C9DED18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048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4C5B2E-C222-42BA-A6AE-2E2D0C9DED18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437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4C5B2E-C222-42BA-A6AE-2E2D0C9DED1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71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311844" y="1028316"/>
            <a:ext cx="603442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Titre 1</a:t>
            </a:r>
          </a:p>
          <a:p>
            <a:pPr algn="just"/>
            <a:endParaRPr lang="fr-FR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fr-FR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eos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alitiunde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nulliti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etur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Arundio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Lent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quas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qui arum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exerum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nonet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mi,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voluptaturio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verit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optat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doluptium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facerferio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cuptas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molorer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ibeatate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odio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Iti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cum que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essimporum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inctem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suntinu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llatianda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incienis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offictor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/>
            <a:endParaRPr lang="fr-FR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fr-FR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Autaspe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rnatenda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ex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dolenia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idemqua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repuda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evendignis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Rae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poreped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moluptia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inctatem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simusandit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quat officient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invenecabor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laccupicid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quatiis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enistis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ad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eos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alitiunde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nulliti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etur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Arundio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Lent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qui arum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exerum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nonet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mi,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voluptaturio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optat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doluptium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facerferio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cuptas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molorer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ibeatate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cum que non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essimporum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suntinu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llatianda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incienis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offictor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est ad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vides ne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nossit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accusda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cullant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untiatempe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nonsequiandi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conet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ipicide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llaboreicia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comnim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endite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nonecea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enisti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offic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reptatiis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voluptia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soloribus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iur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simusan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derunt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expera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cum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quiatiisquam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quodic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escil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iducimin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nimaio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bero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ipsunti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ipsandia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verorep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erferit</a:t>
            </a:r>
            <a:endParaRPr lang="fr-FR" sz="1400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fr-FR" sz="1400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Autaspe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rnatenda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ex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dolenia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idemqua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repuda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evendignis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Rae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poreped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moluptia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inctate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Autaspe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rnatenda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ex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dolenia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idemqua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repuda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evendignis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Rae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poreped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moluptia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inctatem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simusandit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quat officient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invenecabor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laccupicid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quatiis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enistis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ad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eos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alitiunde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nulliti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etur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Arundio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Lent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qui arum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exerum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que 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simusandit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quat officient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invenecabor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laccupicid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quatiis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enistis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ad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eos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alitiunde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nulliti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etur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Arundio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Lent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qui arum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exerum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nonet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mi,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voluptaturio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optat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doluptium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facerferio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cuptas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molorer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ibeatate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cum que</a:t>
            </a:r>
          </a:p>
          <a:p>
            <a:pPr algn="just"/>
            <a:endParaRPr lang="fr-FR" sz="1400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4C5B2E-C222-42BA-A6AE-2E2D0C9DED18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45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4C5B2E-C222-42BA-A6AE-2E2D0C9DED18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0299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311844" y="1028316"/>
            <a:ext cx="603442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Titre 1</a:t>
            </a:r>
          </a:p>
          <a:p>
            <a:pPr algn="just"/>
            <a:endParaRPr lang="fr-FR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fr-FR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eos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alitiunde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nulliti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etur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Arundio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Lent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quas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qui arum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exerum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nonet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mi,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voluptaturio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verit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optat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doluptium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facerferio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cuptas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molorer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ibeatate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odio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Iti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cum que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essimporum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inctem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suntinu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llatianda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incienis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offictor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b="1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b="1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/>
            <a:endParaRPr lang="fr-FR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fr-FR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Autaspe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rnatenda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ex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dolenia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idemqua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repuda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evendignis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Rae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poreped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moluptia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inctatem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simusandit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quat officient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invenecabor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laccupicid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quatiis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enistis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ad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eos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alitiunde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nulliti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etur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Arundio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Lent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qui arum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exerum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nonet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mi,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voluptaturio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optat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doluptium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facerferio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cuptas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molorer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ibeatate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cum que non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essimporum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suntinu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llatianda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incienis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offictor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est ad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vides ne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nossit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accusda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cullant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untiatempe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nonsequiandi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conet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ipicide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llaboreicia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comnim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endite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nonecea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enisti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offic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reptatiis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voluptia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soloribus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iur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simusan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derunt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expera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cum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quiatiisquam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quodic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escil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iducimin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nimaio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bero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ipsunti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la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ipsandia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verorep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erferit</a:t>
            </a:r>
            <a:endParaRPr lang="fr-FR" sz="1400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fr-FR" sz="1400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Autaspe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rnatenda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ex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dolenia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idemqua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repuda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evendignis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Rae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poreped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moluptia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inctate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Autaspe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rnatenda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ex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dolenia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idemqua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qui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repuda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evendignis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Rae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poreped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ut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moluptia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inctatem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simusandit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quat officient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invenecabor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laccupicid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quatiis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enistis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ad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eos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alitiunde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nulliti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etur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Arundio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Lent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qui arum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exerum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que 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solor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simusandit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quat officient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invenecabor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laccupicid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quatiis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enistis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ad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eos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alitiunde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as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nulliti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etur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Arundio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Lent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et qui arum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exerum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nonet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mi,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voluptaturio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verit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optat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doluptium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facerferio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cuptas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molorer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ibeatate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odio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Iti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400" baseline="30000" dirty="0" err="1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</a:t>
            </a:r>
            <a:r>
              <a:rPr lang="fr-FR" sz="1400" baseline="30000" dirty="0">
                <a:solidFill>
                  <a:srgbClr val="80276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cum que</a:t>
            </a:r>
          </a:p>
          <a:p>
            <a:pPr algn="just"/>
            <a:endParaRPr lang="fr-FR" sz="1400" baseline="30000" dirty="0">
              <a:solidFill>
                <a:srgbClr val="80276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4C5B2E-C222-42BA-A6AE-2E2D0C9DED18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768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A4C5B2E-C222-42BA-A6AE-2E2D0C9DED18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75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1681</TotalTime>
  <Words>678</Words>
  <Application>Microsoft Office PowerPoint</Application>
  <PresentationFormat>Grand écran</PresentationFormat>
  <Paragraphs>31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Flavien Guerin</dc:creator>
  <cp:lastModifiedBy>DESTELLE Mathilde</cp:lastModifiedBy>
  <cp:revision>308</cp:revision>
  <cp:lastPrinted>2019-04-16T13:00:43Z</cp:lastPrinted>
  <dcterms:created xsi:type="dcterms:W3CDTF">2018-12-14T10:04:20Z</dcterms:created>
  <dcterms:modified xsi:type="dcterms:W3CDTF">2019-09-19T10:19:40Z</dcterms:modified>
</cp:coreProperties>
</file>