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0" r:id="rId20"/>
    <p:sldId id="27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6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12FF-34FE-45C5-A2FE-08BA1C1AE426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E6DD-D623-45E7-94D4-312E3FFEE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1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866899" y="1733550"/>
            <a:ext cx="8458200" cy="266742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866898" y="4537501"/>
            <a:ext cx="8458201" cy="109124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18304"/>
            <a:ext cx="1291259" cy="6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800225"/>
            <a:ext cx="10515600" cy="288607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133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829175"/>
            <a:ext cx="10515600" cy="10985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6746" y="2333625"/>
            <a:ext cx="4973054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333625"/>
            <a:ext cx="5041231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4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6745" y="1136261"/>
            <a:ext cx="10166685" cy="690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746" y="1963348"/>
            <a:ext cx="4950829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746" y="2813828"/>
            <a:ext cx="4950829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63348"/>
            <a:ext cx="5041231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813828"/>
            <a:ext cx="5041231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0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1249129"/>
            <a:ext cx="3932237" cy="903521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600201"/>
            <a:ext cx="6172200" cy="4260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05050"/>
            <a:ext cx="3932237" cy="35639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06/07/2022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r="-1304" b="2633"/>
          <a:stretch/>
        </p:blipFill>
        <p:spPr>
          <a:xfrm>
            <a:off x="0" y="0"/>
            <a:ext cx="12356432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-1"/>
            <a:ext cx="12204032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zz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046746" y="1130238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046746" y="2343389"/>
            <a:ext cx="10166685" cy="387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1046746" y="63777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8B00-CCE8-4C4F-BC19-E7C681DEEC72}" type="datetimeFigureOut">
              <a:rPr lang="fr-FR" smtClean="0"/>
              <a:pPr/>
              <a:t>06/07/2022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8470231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0596-BF22-42BF-8CDC-B22E2A4529C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2" y="267812"/>
            <a:ext cx="1916623" cy="710194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2920707" y="461849"/>
            <a:ext cx="0" cy="32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9" y="330525"/>
            <a:ext cx="1141934" cy="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13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13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13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13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0013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plugins/report_growth" TargetMode="External"/><Relationship Id="rId2" Type="http://schemas.openxmlformats.org/officeDocument/2006/relationships/hyperlink" Target="https://moodle.org/plugins/block_edwiser_site_mon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dle.org/plugins/report_questionstats" TargetMode="External"/><Relationship Id="rId5" Type="http://schemas.openxmlformats.org/officeDocument/2006/relationships/hyperlink" Target="https://moodle.org/plugins/report_modstats" TargetMode="External"/><Relationship Id="rId4" Type="http://schemas.openxmlformats.org/officeDocument/2006/relationships/hyperlink" Target="https://moodle.org/plugins/report_overviewsta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plugins/block_studentstracker" TargetMode="External"/><Relationship Id="rId2" Type="http://schemas.openxmlformats.org/officeDocument/2006/relationships/hyperlink" Target="https://moodle.org/plugins/block_analytics_graph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dle.org/plugins/local_learning_analytics" TargetMode="External"/><Relationship Id="rId5" Type="http://schemas.openxmlformats.org/officeDocument/2006/relationships/hyperlink" Target="https://moodle.org/plugins/logstore_lanalytics" TargetMode="External"/><Relationship Id="rId4" Type="http://schemas.openxmlformats.org/officeDocument/2006/relationships/hyperlink" Target="https://moodle.org/plugins/block_dedic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FAFEB-16BF-7E1A-4373-1F4A6901F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reporting avec Moodle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uniquement avec des plugins disponibles depuis la base officielle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9DE95C-A7F1-FEB5-4444-032E91FE8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Luiggi </a:t>
            </a:r>
            <a:r>
              <a:rPr lang="fr-FR" dirty="0"/>
              <a:t>Sansonetti</a:t>
            </a:r>
          </a:p>
        </p:txBody>
      </p:sp>
    </p:spTree>
    <p:extLst>
      <p:ext uri="{BB962C8B-B14F-4D97-AF65-F5344CB8AC3E}">
        <p14:creationId xmlns:p14="http://schemas.microsoft.com/office/powerpoint/2010/main" val="98785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d’usage des types de questions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EFAE75-456C-AAB4-4757-E3514C65A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95" y="2152765"/>
            <a:ext cx="8534400" cy="42481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B76878-686D-D12D-E682-BC48E4E49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514"/>
          <a:stretch/>
        </p:blipFill>
        <p:spPr>
          <a:xfrm>
            <a:off x="5717008" y="3347049"/>
            <a:ext cx="6123609" cy="24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Graphiques d'analyse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D88459-B694-13E1-24DD-76FC15AA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23" y="1495964"/>
            <a:ext cx="2038350" cy="22098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F26F5AC7-B749-A727-848E-2A5853208118}"/>
              </a:ext>
            </a:extLst>
          </p:cNvPr>
          <p:cNvGrpSpPr/>
          <p:nvPr/>
        </p:nvGrpSpPr>
        <p:grpSpPr>
          <a:xfrm>
            <a:off x="926374" y="3497104"/>
            <a:ext cx="5302919" cy="2888519"/>
            <a:chOff x="475861" y="2487616"/>
            <a:chExt cx="5302919" cy="288851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7711EC-15F1-D4DA-8DD3-9C25928FF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4970"/>
            <a:stretch/>
          </p:blipFill>
          <p:spPr>
            <a:xfrm>
              <a:off x="475861" y="2488401"/>
              <a:ext cx="494524" cy="2887734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C7FCF34-B2F8-E7F3-5147-8FF8FF4AC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546" r="14931"/>
            <a:stretch/>
          </p:blipFill>
          <p:spPr>
            <a:xfrm>
              <a:off x="811760" y="2487616"/>
              <a:ext cx="4967020" cy="2887734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249F0D-B698-4E82-8922-682C4B27FEA8}"/>
              </a:ext>
            </a:extLst>
          </p:cNvPr>
          <p:cNvGrpSpPr/>
          <p:nvPr/>
        </p:nvGrpSpPr>
        <p:grpSpPr>
          <a:xfrm>
            <a:off x="6484309" y="3429000"/>
            <a:ext cx="5066520" cy="2955838"/>
            <a:chOff x="4805268" y="3725126"/>
            <a:chExt cx="5066520" cy="295583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F13060A-5D5E-DA39-06AB-503FE06B6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96606"/>
            <a:stretch/>
          </p:blipFill>
          <p:spPr>
            <a:xfrm>
              <a:off x="4805268" y="3749434"/>
              <a:ext cx="335898" cy="293153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462AD55-CFAB-A9A1-CBA8-DF4092E41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603" r="16503"/>
            <a:stretch/>
          </p:blipFill>
          <p:spPr>
            <a:xfrm>
              <a:off x="5131837" y="3725126"/>
              <a:ext cx="4739951" cy="2931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25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Graphiques d'analyse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528987-B3D6-C880-BECB-B914FB536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31" y="2465148"/>
            <a:ext cx="8972939" cy="41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Graphiques d'analyse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9E4BAF-6150-6532-E09A-0A3CDB0D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7" y="2474478"/>
            <a:ext cx="7353494" cy="31789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668F09-E884-FBEF-DF6A-45DE59C5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723" y="3111280"/>
            <a:ext cx="5495729" cy="37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des étudiants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FA9A90-FC88-D027-E79E-70EF859E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53" y="2818712"/>
            <a:ext cx="3181350" cy="34956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31F4077-48D1-1223-6C3C-2339E048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028" y="2085954"/>
            <a:ext cx="2848062" cy="45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0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E6129-15DD-34C8-AC1E-C4AF86B8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Implication dans le 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F20A9F-B71F-2405-E6B3-6B203D53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44" y="2226381"/>
            <a:ext cx="6346544" cy="19219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1CFC0C-83E4-718F-6E6B-14178A20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77" y="3320513"/>
            <a:ext cx="7002819" cy="31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592CE-2508-3B1B-EEE9-CB866ED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Analyses des apprentissages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BB2714-DF26-BB31-AA38-3ABC781E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41" y="2208451"/>
            <a:ext cx="10922493" cy="39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1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592CE-2508-3B1B-EEE9-CB866ED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Analyses des apprentissages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38DBAC-6B80-4120-1E81-101D087C6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98" y="2018732"/>
            <a:ext cx="9270380" cy="43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8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592CE-2508-3B1B-EEE9-CB866ED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Analyses des apprentissages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077C65-C633-9AFA-A2EA-0D231E72E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45" y="2665632"/>
            <a:ext cx="11472909" cy="27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0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8D41A-9249-1C28-DCD3-ABC71948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A0729-B944-B3CF-82D5-C143C2E66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Edwiser Site Monitor					 3.11 / 4.0</a:t>
            </a:r>
          </a:p>
          <a:p>
            <a:pPr lvl="1"/>
            <a:r>
              <a:rPr lang="fr-FR" dirty="0">
                <a:hlinkClick r:id="rId2"/>
              </a:rPr>
              <a:t>https://moodle.org/plugins/block_edwiser_site_monitor</a:t>
            </a:r>
            <a:endParaRPr lang="fr-FR" dirty="0"/>
          </a:p>
          <a:p>
            <a:r>
              <a:rPr lang="fr-FR" dirty="0"/>
              <a:t>Rapport de croissance		 			 3.11 / 4.0</a:t>
            </a:r>
          </a:p>
          <a:p>
            <a:pPr lvl="1"/>
            <a:r>
              <a:rPr lang="fr-FR" dirty="0">
                <a:hlinkClick r:id="rId3"/>
              </a:rPr>
              <a:t>https://moodle.org/plugins/report_growth</a:t>
            </a:r>
            <a:endParaRPr lang="fr-FR" dirty="0"/>
          </a:p>
          <a:p>
            <a:r>
              <a:rPr lang="fr-FR" dirty="0"/>
              <a:t>Aperçu des statistiques		 			 3.11</a:t>
            </a:r>
          </a:p>
          <a:p>
            <a:pPr lvl="1"/>
            <a:r>
              <a:rPr lang="fr-FR" dirty="0">
                <a:hlinkClick r:id="rId4"/>
              </a:rPr>
              <a:t>https://moodle.org/plugins/report_overviewstats</a:t>
            </a:r>
            <a:endParaRPr lang="fr-FR" dirty="0"/>
          </a:p>
          <a:p>
            <a:r>
              <a:rPr lang="fr-FR" dirty="0"/>
              <a:t>Statistiques d’usage des ressources et activités		 3.11</a:t>
            </a:r>
          </a:p>
          <a:p>
            <a:pPr lvl="1"/>
            <a:r>
              <a:rPr lang="fr-FR" dirty="0">
                <a:hlinkClick r:id="rId5"/>
              </a:rPr>
              <a:t>https://moodle.org/plugins/report_modstats</a:t>
            </a:r>
            <a:endParaRPr lang="fr-FR" dirty="0"/>
          </a:p>
          <a:p>
            <a:r>
              <a:rPr lang="fr-FR" dirty="0"/>
              <a:t>Statistiques d’usage des types de questions		 3.11</a:t>
            </a:r>
          </a:p>
          <a:p>
            <a:pPr lvl="1"/>
            <a:r>
              <a:rPr lang="fr-FR" dirty="0">
                <a:hlinkClick r:id="rId6"/>
              </a:rPr>
              <a:t>https://moodle.org/plugins/report_questionstats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53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Edwiser Site Monitor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7281E8-E87A-36B8-07E7-11004663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66" y="1992702"/>
            <a:ext cx="11341469" cy="43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7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8D41A-9249-1C28-DCD3-ABC71948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A0729-B944-B3CF-82D5-C143C2E66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Graphiques d’analyse			 		 3.11 / 4.0</a:t>
            </a:r>
          </a:p>
          <a:p>
            <a:pPr lvl="1"/>
            <a:r>
              <a:rPr lang="fr-FR" dirty="0">
                <a:hlinkClick r:id="rId2"/>
              </a:rPr>
              <a:t>https://moodle.org/plugins/block_analytics_graphs</a:t>
            </a:r>
            <a:endParaRPr lang="fr-FR" dirty="0"/>
          </a:p>
          <a:p>
            <a:r>
              <a:rPr lang="fr-FR" dirty="0"/>
              <a:t>Suivi des étudiants					 3.11 / 4.0</a:t>
            </a:r>
          </a:p>
          <a:p>
            <a:pPr lvl="1"/>
            <a:r>
              <a:rPr lang="fr-FR" dirty="0">
                <a:hlinkClick r:id="rId3"/>
              </a:rPr>
              <a:t>https://moodle.org/plugins/block_studentstracker</a:t>
            </a:r>
            <a:endParaRPr lang="fr-FR" dirty="0"/>
          </a:p>
          <a:p>
            <a:r>
              <a:rPr lang="fr-FR" dirty="0"/>
              <a:t>Implication dans le cours				 3.11 / 4.0</a:t>
            </a:r>
          </a:p>
          <a:p>
            <a:pPr lvl="1"/>
            <a:r>
              <a:rPr lang="fr-FR" dirty="0">
                <a:hlinkClick r:id="rId4"/>
              </a:rPr>
              <a:t>https://moodle.org/plugins/block_dedication</a:t>
            </a:r>
            <a:endParaRPr lang="fr-FR" dirty="0"/>
          </a:p>
          <a:p>
            <a:r>
              <a:rPr lang="fr-FR" dirty="0"/>
              <a:t>Analyses des apprentissages				 3.11</a:t>
            </a:r>
          </a:p>
          <a:p>
            <a:pPr lvl="1"/>
            <a:r>
              <a:rPr lang="fr-FR" dirty="0">
                <a:hlinkClick r:id="rId5"/>
              </a:rPr>
              <a:t>https://moodle.org/plugins/logstore_lanalytics</a:t>
            </a:r>
            <a:endParaRPr lang="fr-FR" dirty="0"/>
          </a:p>
          <a:p>
            <a:pPr lvl="1"/>
            <a:r>
              <a:rPr lang="fr-FR" dirty="0">
                <a:hlinkClick r:id="rId6"/>
              </a:rPr>
              <a:t>https://moodle.org/plugins/local_learning_analytics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09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Edwiser Site Monitor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4AEFE7-D67D-5B1A-F6BB-F567F2D1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" y="2100784"/>
            <a:ext cx="6985239" cy="41313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1D14C3-FD81-5B87-1C52-40438A56B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0784"/>
            <a:ext cx="5811030" cy="41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1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de croissance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F33459-BAB1-E343-7B8F-6FF89795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877342"/>
            <a:ext cx="6327581" cy="48148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F9FCDE-74BF-BEE5-086D-C488EFCDE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94" y="2543787"/>
            <a:ext cx="4443484" cy="3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de croissance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CC9E958-B7C7-78A2-5769-04E7DD8E3422}"/>
              </a:ext>
            </a:extLst>
          </p:cNvPr>
          <p:cNvGrpSpPr/>
          <p:nvPr/>
        </p:nvGrpSpPr>
        <p:grpSpPr>
          <a:xfrm>
            <a:off x="115733" y="2687384"/>
            <a:ext cx="11960535" cy="3573940"/>
            <a:chOff x="138021" y="2687384"/>
            <a:chExt cx="11960535" cy="357394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07F5826-BB2E-A368-57D4-995C2F6EB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8866" y="2687384"/>
              <a:ext cx="6899690" cy="357394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1C615E1-8B57-7101-B06A-924CB2E34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021" y="2687384"/>
              <a:ext cx="5695645" cy="3573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29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Aperçu des statistiques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DB268E-718A-C874-75E0-5E717DB4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63" y="2315792"/>
            <a:ext cx="9718874" cy="41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Aperçu des statistiques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374D2D-AE94-CE7A-12DA-88CF5E14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8" y="2076569"/>
            <a:ext cx="10166685" cy="46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3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d’usage des ressources et activités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54EC46-2AB6-5294-5E55-92AE6DC8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3" y="2315793"/>
            <a:ext cx="83343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d’usage des ressources et activités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271897-E380-B0E9-169C-C65236F58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8" y="2356199"/>
            <a:ext cx="8248650" cy="31242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249E51D-FA2C-82E4-F095-5D92D9DB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702" y="3576771"/>
            <a:ext cx="5179846" cy="30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17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M22">
      <a:majorFont>
        <a:latin typeface="Raleway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7E5CE84-3A50-4C6B-99A3-1DF1346B8130}" vid="{2709B135-6D32-4E2F-B8E8-36BAA5AC83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MM22_Modèle_PPT</Template>
  <TotalTime>202</TotalTime>
  <Words>296</Words>
  <Application>Microsoft Office PowerPoint</Application>
  <PresentationFormat>Grand écran</PresentationFormat>
  <Paragraphs>40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Open Sans</vt:lpstr>
      <vt:lpstr>Raleway</vt:lpstr>
      <vt:lpstr>Raleway Bold</vt:lpstr>
      <vt:lpstr>Thème Office</vt:lpstr>
      <vt:lpstr>Le reporting avec Moodle  uniquement avec des plugins disponibles depuis la base officielle</vt:lpstr>
      <vt:lpstr>Edwiser Site Monitor</vt:lpstr>
      <vt:lpstr>Edwiser Site Monitor</vt:lpstr>
      <vt:lpstr>Rapports de croissance</vt:lpstr>
      <vt:lpstr>Rapports de croissance</vt:lpstr>
      <vt:lpstr>Aperçu des statistiques</vt:lpstr>
      <vt:lpstr>Aperçu des statistiques</vt:lpstr>
      <vt:lpstr>Statistiques d’usage des ressources et activités</vt:lpstr>
      <vt:lpstr>Statistiques d’usage des ressources et activités</vt:lpstr>
      <vt:lpstr>Statistiques d’usage des types de questions</vt:lpstr>
      <vt:lpstr>Graphiques d'analyse</vt:lpstr>
      <vt:lpstr>Graphiques d'analyse</vt:lpstr>
      <vt:lpstr>Graphiques d'analyse</vt:lpstr>
      <vt:lpstr>Suivi des étudiants</vt:lpstr>
      <vt:lpstr>Implication dans le cours</vt:lpstr>
      <vt:lpstr>Analyses des apprentissages</vt:lpstr>
      <vt:lpstr>Analyses des apprentissages</vt:lpstr>
      <vt:lpstr>Analyses des apprentissages</vt:lpstr>
      <vt:lpstr>Sources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pour tous Tous pour Moodle</dc:title>
  <dc:creator>Luiggi Sansonetti</dc:creator>
  <cp:lastModifiedBy>Luiggi Sansonetti</cp:lastModifiedBy>
  <cp:revision>15</cp:revision>
  <dcterms:created xsi:type="dcterms:W3CDTF">2022-06-23T06:27:42Z</dcterms:created>
  <dcterms:modified xsi:type="dcterms:W3CDTF">2022-07-06T06:15:43Z</dcterms:modified>
</cp:coreProperties>
</file>