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3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8511"/>
    <a:srgbClr val="001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onel Fandeur" userId="855eca9e-0232-4e99-a479-5371f9f3753b" providerId="ADAL" clId="{3B05BBCC-BCC4-40E6-BB56-8D7D6DE38324}"/>
    <pc:docChg chg="custSel delSld modSld">
      <pc:chgData name="Lionel Fandeur" userId="855eca9e-0232-4e99-a479-5371f9f3753b" providerId="ADAL" clId="{3B05BBCC-BCC4-40E6-BB56-8D7D6DE38324}" dt="2022-07-06T22:51:33.523" v="60" actId="6549"/>
      <pc:docMkLst>
        <pc:docMk/>
      </pc:docMkLst>
      <pc:sldChg chg="del">
        <pc:chgData name="Lionel Fandeur" userId="855eca9e-0232-4e99-a479-5371f9f3753b" providerId="ADAL" clId="{3B05BBCC-BCC4-40E6-BB56-8D7D6DE38324}" dt="2022-07-06T22:48:42.107" v="0" actId="2696"/>
        <pc:sldMkLst>
          <pc:docMk/>
          <pc:sldMk cId="3084695555" sldId="257"/>
        </pc:sldMkLst>
      </pc:sldChg>
      <pc:sldChg chg="delSp">
        <pc:chgData name="Lionel Fandeur" userId="855eca9e-0232-4e99-a479-5371f9f3753b" providerId="ADAL" clId="{3B05BBCC-BCC4-40E6-BB56-8D7D6DE38324}" dt="2022-07-06T22:48:55.245" v="5" actId="478"/>
        <pc:sldMkLst>
          <pc:docMk/>
          <pc:sldMk cId="459267770" sldId="258"/>
        </pc:sldMkLst>
        <pc:picChg chg="del">
          <ac:chgData name="Lionel Fandeur" userId="855eca9e-0232-4e99-a479-5371f9f3753b" providerId="ADAL" clId="{3B05BBCC-BCC4-40E6-BB56-8D7D6DE38324}" dt="2022-07-06T22:48:50.222" v="3" actId="478"/>
          <ac:picMkLst>
            <pc:docMk/>
            <pc:sldMk cId="459267770" sldId="258"/>
            <ac:picMk id="3" creationId="{1B6AF29B-CF3A-457C-84EC-DC95440A1B0D}"/>
          </ac:picMkLst>
        </pc:picChg>
        <pc:picChg chg="del">
          <ac:chgData name="Lionel Fandeur" userId="855eca9e-0232-4e99-a479-5371f9f3753b" providerId="ADAL" clId="{3B05BBCC-BCC4-40E6-BB56-8D7D6DE38324}" dt="2022-07-06T22:48:46.168" v="1" actId="478"/>
          <ac:picMkLst>
            <pc:docMk/>
            <pc:sldMk cId="459267770" sldId="258"/>
            <ac:picMk id="8" creationId="{5963ACEF-6F19-4624-AC9A-89FAA6635C6E}"/>
          </ac:picMkLst>
        </pc:picChg>
        <pc:picChg chg="del">
          <ac:chgData name="Lionel Fandeur" userId="855eca9e-0232-4e99-a479-5371f9f3753b" providerId="ADAL" clId="{3B05BBCC-BCC4-40E6-BB56-8D7D6DE38324}" dt="2022-07-06T22:48:48.570" v="2" actId="478"/>
          <ac:picMkLst>
            <pc:docMk/>
            <pc:sldMk cId="459267770" sldId="258"/>
            <ac:picMk id="12" creationId="{2D61A499-9BF8-47A4-9556-C8EC1DC4AC34}"/>
          </ac:picMkLst>
        </pc:picChg>
        <pc:picChg chg="del">
          <ac:chgData name="Lionel Fandeur" userId="855eca9e-0232-4e99-a479-5371f9f3753b" providerId="ADAL" clId="{3B05BBCC-BCC4-40E6-BB56-8D7D6DE38324}" dt="2022-07-06T22:48:55.245" v="5" actId="478"/>
          <ac:picMkLst>
            <pc:docMk/>
            <pc:sldMk cId="459267770" sldId="258"/>
            <ac:picMk id="13" creationId="{7C25FF76-8219-47E6-8E10-83586C5A94CF}"/>
          </ac:picMkLst>
        </pc:picChg>
        <pc:picChg chg="del">
          <ac:chgData name="Lionel Fandeur" userId="855eca9e-0232-4e99-a479-5371f9f3753b" providerId="ADAL" clId="{3B05BBCC-BCC4-40E6-BB56-8D7D6DE38324}" dt="2022-07-06T22:48:51.839" v="4" actId="478"/>
          <ac:picMkLst>
            <pc:docMk/>
            <pc:sldMk cId="459267770" sldId="258"/>
            <ac:picMk id="14" creationId="{47891BA4-E481-43AC-9C14-483158637D3D}"/>
          </ac:picMkLst>
        </pc:picChg>
      </pc:sldChg>
      <pc:sldChg chg="delSp">
        <pc:chgData name="Lionel Fandeur" userId="855eca9e-0232-4e99-a479-5371f9f3753b" providerId="ADAL" clId="{3B05BBCC-BCC4-40E6-BB56-8D7D6DE38324}" dt="2022-07-06T22:49:21.401" v="13" actId="478"/>
        <pc:sldMkLst>
          <pc:docMk/>
          <pc:sldMk cId="2899231550" sldId="259"/>
        </pc:sldMkLst>
        <pc:picChg chg="del">
          <ac:chgData name="Lionel Fandeur" userId="855eca9e-0232-4e99-a479-5371f9f3753b" providerId="ADAL" clId="{3B05BBCC-BCC4-40E6-BB56-8D7D6DE38324}" dt="2022-07-06T22:49:18.262" v="11" actId="478"/>
          <ac:picMkLst>
            <pc:docMk/>
            <pc:sldMk cId="2899231550" sldId="259"/>
            <ac:picMk id="6" creationId="{AE934B21-6974-44FD-A132-65B37046280D}"/>
          </ac:picMkLst>
        </pc:picChg>
        <pc:picChg chg="del">
          <ac:chgData name="Lionel Fandeur" userId="855eca9e-0232-4e99-a479-5371f9f3753b" providerId="ADAL" clId="{3B05BBCC-BCC4-40E6-BB56-8D7D6DE38324}" dt="2022-07-06T22:49:21.401" v="13" actId="478"/>
          <ac:picMkLst>
            <pc:docMk/>
            <pc:sldMk cId="2899231550" sldId="259"/>
            <ac:picMk id="8" creationId="{D808E0E6-AB4F-4C14-A409-09CB06048BC4}"/>
          </ac:picMkLst>
        </pc:picChg>
        <pc:picChg chg="del">
          <ac:chgData name="Lionel Fandeur" userId="855eca9e-0232-4e99-a479-5371f9f3753b" providerId="ADAL" clId="{3B05BBCC-BCC4-40E6-BB56-8D7D6DE38324}" dt="2022-07-06T22:49:13.959" v="9" actId="478"/>
          <ac:picMkLst>
            <pc:docMk/>
            <pc:sldMk cId="2899231550" sldId="259"/>
            <ac:picMk id="12" creationId="{FAF372CB-7077-4BA4-96DA-3D130E4DB437}"/>
          </ac:picMkLst>
        </pc:picChg>
        <pc:picChg chg="del">
          <ac:chgData name="Lionel Fandeur" userId="855eca9e-0232-4e99-a479-5371f9f3753b" providerId="ADAL" clId="{3B05BBCC-BCC4-40E6-BB56-8D7D6DE38324}" dt="2022-07-06T22:49:16.296" v="10" actId="478"/>
          <ac:picMkLst>
            <pc:docMk/>
            <pc:sldMk cId="2899231550" sldId="259"/>
            <ac:picMk id="13" creationId="{82890DFB-856A-4133-8D63-564F1889F71D}"/>
          </ac:picMkLst>
        </pc:picChg>
        <pc:picChg chg="del">
          <ac:chgData name="Lionel Fandeur" userId="855eca9e-0232-4e99-a479-5371f9f3753b" providerId="ADAL" clId="{3B05BBCC-BCC4-40E6-BB56-8D7D6DE38324}" dt="2022-07-06T22:49:19.778" v="12" actId="478"/>
          <ac:picMkLst>
            <pc:docMk/>
            <pc:sldMk cId="2899231550" sldId="259"/>
            <ac:picMk id="15" creationId="{62344601-7759-472C-BCF0-85988AE3DA90}"/>
          </ac:picMkLst>
        </pc:picChg>
      </pc:sldChg>
      <pc:sldChg chg="delSp">
        <pc:chgData name="Lionel Fandeur" userId="855eca9e-0232-4e99-a479-5371f9f3753b" providerId="ADAL" clId="{3B05BBCC-BCC4-40E6-BB56-8D7D6DE38324}" dt="2022-07-06T22:49:52.356" v="25" actId="478"/>
        <pc:sldMkLst>
          <pc:docMk/>
          <pc:sldMk cId="223854628" sldId="260"/>
        </pc:sldMkLst>
        <pc:picChg chg="del">
          <ac:chgData name="Lionel Fandeur" userId="855eca9e-0232-4e99-a479-5371f9f3753b" providerId="ADAL" clId="{3B05BBCC-BCC4-40E6-BB56-8D7D6DE38324}" dt="2022-07-06T22:49:40.164" v="20" actId="478"/>
          <ac:picMkLst>
            <pc:docMk/>
            <pc:sldMk cId="223854628" sldId="260"/>
            <ac:picMk id="3" creationId="{849AB956-1E6B-4BA9-BA4A-6F4626BCA6AE}"/>
          </ac:picMkLst>
        </pc:picChg>
        <pc:picChg chg="del">
          <ac:chgData name="Lionel Fandeur" userId="855eca9e-0232-4e99-a479-5371f9f3753b" providerId="ADAL" clId="{3B05BBCC-BCC4-40E6-BB56-8D7D6DE38324}" dt="2022-07-06T22:49:45.387" v="22" actId="478"/>
          <ac:picMkLst>
            <pc:docMk/>
            <pc:sldMk cId="223854628" sldId="260"/>
            <ac:picMk id="7" creationId="{1C899BB3-6937-4B20-9AC9-5E92D6C04C26}"/>
          </ac:picMkLst>
        </pc:picChg>
        <pc:picChg chg="del">
          <ac:chgData name="Lionel Fandeur" userId="855eca9e-0232-4e99-a479-5371f9f3753b" providerId="ADAL" clId="{3B05BBCC-BCC4-40E6-BB56-8D7D6DE38324}" dt="2022-07-06T22:49:43.650" v="21" actId="478"/>
          <ac:picMkLst>
            <pc:docMk/>
            <pc:sldMk cId="223854628" sldId="260"/>
            <ac:picMk id="8" creationId="{2B34E270-FE83-4294-90E7-C14B18623A0E}"/>
          </ac:picMkLst>
        </pc:picChg>
        <pc:picChg chg="del">
          <ac:chgData name="Lionel Fandeur" userId="855eca9e-0232-4e99-a479-5371f9f3753b" providerId="ADAL" clId="{3B05BBCC-BCC4-40E6-BB56-8D7D6DE38324}" dt="2022-07-06T22:49:48.005" v="23" actId="478"/>
          <ac:picMkLst>
            <pc:docMk/>
            <pc:sldMk cId="223854628" sldId="260"/>
            <ac:picMk id="12" creationId="{0EAC725C-8F58-4B63-8295-16FE4EBADAAF}"/>
          </ac:picMkLst>
        </pc:picChg>
        <pc:picChg chg="del">
          <ac:chgData name="Lionel Fandeur" userId="855eca9e-0232-4e99-a479-5371f9f3753b" providerId="ADAL" clId="{3B05BBCC-BCC4-40E6-BB56-8D7D6DE38324}" dt="2022-07-06T22:49:52.356" v="25" actId="478"/>
          <ac:picMkLst>
            <pc:docMk/>
            <pc:sldMk cId="223854628" sldId="260"/>
            <ac:picMk id="13" creationId="{EB3C96F2-F65A-4798-BA45-AB60C7E28E94}"/>
          </ac:picMkLst>
        </pc:picChg>
        <pc:picChg chg="del">
          <ac:chgData name="Lionel Fandeur" userId="855eca9e-0232-4e99-a479-5371f9f3753b" providerId="ADAL" clId="{3B05BBCC-BCC4-40E6-BB56-8D7D6DE38324}" dt="2022-07-06T22:49:50.327" v="24" actId="478"/>
          <ac:picMkLst>
            <pc:docMk/>
            <pc:sldMk cId="223854628" sldId="260"/>
            <ac:picMk id="15" creationId="{6C8EFD5B-A7E3-455D-A2E5-D1199917EBBF}"/>
          </ac:picMkLst>
        </pc:picChg>
      </pc:sldChg>
      <pc:sldChg chg="delSp">
        <pc:chgData name="Lionel Fandeur" userId="855eca9e-0232-4e99-a479-5371f9f3753b" providerId="ADAL" clId="{3B05BBCC-BCC4-40E6-BB56-8D7D6DE38324}" dt="2022-07-06T22:50:22.291" v="37" actId="478"/>
        <pc:sldMkLst>
          <pc:docMk/>
          <pc:sldMk cId="1775673999" sldId="261"/>
        </pc:sldMkLst>
        <pc:picChg chg="del">
          <ac:chgData name="Lionel Fandeur" userId="855eca9e-0232-4e99-a479-5371f9f3753b" providerId="ADAL" clId="{3B05BBCC-BCC4-40E6-BB56-8D7D6DE38324}" dt="2022-07-06T22:49:56.333" v="26" actId="478"/>
          <ac:picMkLst>
            <pc:docMk/>
            <pc:sldMk cId="1775673999" sldId="261"/>
            <ac:picMk id="4" creationId="{14E7B5A6-E3D1-4AAB-9564-77111139AB38}"/>
          </ac:picMkLst>
        </pc:picChg>
        <pc:picChg chg="del">
          <ac:chgData name="Lionel Fandeur" userId="855eca9e-0232-4e99-a479-5371f9f3753b" providerId="ADAL" clId="{3B05BBCC-BCC4-40E6-BB56-8D7D6DE38324}" dt="2022-07-06T22:50:12.133" v="33" actId="478"/>
          <ac:picMkLst>
            <pc:docMk/>
            <pc:sldMk cId="1775673999" sldId="261"/>
            <ac:picMk id="6" creationId="{33C2F642-C187-48C5-B440-B1B916CC2EAD}"/>
          </ac:picMkLst>
        </pc:picChg>
        <pc:picChg chg="del">
          <ac:chgData name="Lionel Fandeur" userId="855eca9e-0232-4e99-a479-5371f9f3753b" providerId="ADAL" clId="{3B05BBCC-BCC4-40E6-BB56-8D7D6DE38324}" dt="2022-07-06T22:50:18.681" v="36" actId="478"/>
          <ac:picMkLst>
            <pc:docMk/>
            <pc:sldMk cId="1775673999" sldId="261"/>
            <ac:picMk id="8" creationId="{DEB85335-78C9-4C00-8A7B-A708D218F560}"/>
          </ac:picMkLst>
        </pc:picChg>
        <pc:picChg chg="del">
          <ac:chgData name="Lionel Fandeur" userId="855eca9e-0232-4e99-a479-5371f9f3753b" providerId="ADAL" clId="{3B05BBCC-BCC4-40E6-BB56-8D7D6DE38324}" dt="2022-07-06T22:50:14.317" v="34" actId="478"/>
          <ac:picMkLst>
            <pc:docMk/>
            <pc:sldMk cId="1775673999" sldId="261"/>
            <ac:picMk id="13" creationId="{879C7692-4051-46BC-B8AF-C81EAD541FCF}"/>
          </ac:picMkLst>
        </pc:picChg>
        <pc:picChg chg="del">
          <ac:chgData name="Lionel Fandeur" userId="855eca9e-0232-4e99-a479-5371f9f3753b" providerId="ADAL" clId="{3B05BBCC-BCC4-40E6-BB56-8D7D6DE38324}" dt="2022-07-06T22:49:58.519" v="27" actId="478"/>
          <ac:picMkLst>
            <pc:docMk/>
            <pc:sldMk cId="1775673999" sldId="261"/>
            <ac:picMk id="14" creationId="{47891BA4-E481-43AC-9C14-483158637D3D}"/>
          </ac:picMkLst>
        </pc:picChg>
        <pc:picChg chg="del">
          <ac:chgData name="Lionel Fandeur" userId="855eca9e-0232-4e99-a479-5371f9f3753b" providerId="ADAL" clId="{3B05BBCC-BCC4-40E6-BB56-8D7D6DE38324}" dt="2022-07-06T22:50:01.882" v="28" actId="478"/>
          <ac:picMkLst>
            <pc:docMk/>
            <pc:sldMk cId="1775673999" sldId="261"/>
            <ac:picMk id="17" creationId="{F853C196-4D47-4AA3-85BE-BCC8A18442DC}"/>
          </ac:picMkLst>
        </pc:picChg>
        <pc:picChg chg="del">
          <ac:chgData name="Lionel Fandeur" userId="855eca9e-0232-4e99-a479-5371f9f3753b" providerId="ADAL" clId="{3B05BBCC-BCC4-40E6-BB56-8D7D6DE38324}" dt="2022-07-06T22:50:22.291" v="37" actId="478"/>
          <ac:picMkLst>
            <pc:docMk/>
            <pc:sldMk cId="1775673999" sldId="261"/>
            <ac:picMk id="20" creationId="{DB11706F-848D-4776-B5E3-1E7BDADD736D}"/>
          </ac:picMkLst>
        </pc:picChg>
        <pc:picChg chg="del">
          <ac:chgData name="Lionel Fandeur" userId="855eca9e-0232-4e99-a479-5371f9f3753b" providerId="ADAL" clId="{3B05BBCC-BCC4-40E6-BB56-8D7D6DE38324}" dt="2022-07-06T22:50:08.337" v="31" actId="478"/>
          <ac:picMkLst>
            <pc:docMk/>
            <pc:sldMk cId="1775673999" sldId="261"/>
            <ac:picMk id="21" creationId="{45E4DE61-8749-4D87-98F7-55B06F60D27D}"/>
          </ac:picMkLst>
        </pc:picChg>
        <pc:picChg chg="del">
          <ac:chgData name="Lionel Fandeur" userId="855eca9e-0232-4e99-a479-5371f9f3753b" providerId="ADAL" clId="{3B05BBCC-BCC4-40E6-BB56-8D7D6DE38324}" dt="2022-07-06T22:50:10.240" v="32" actId="478"/>
          <ac:picMkLst>
            <pc:docMk/>
            <pc:sldMk cId="1775673999" sldId="261"/>
            <ac:picMk id="23" creationId="{EB21A313-0D01-480C-9630-9695216CC5E4}"/>
          </ac:picMkLst>
        </pc:picChg>
        <pc:picChg chg="del">
          <ac:chgData name="Lionel Fandeur" userId="855eca9e-0232-4e99-a479-5371f9f3753b" providerId="ADAL" clId="{3B05BBCC-BCC4-40E6-BB56-8D7D6DE38324}" dt="2022-07-06T22:50:03.741" v="29" actId="478"/>
          <ac:picMkLst>
            <pc:docMk/>
            <pc:sldMk cId="1775673999" sldId="261"/>
            <ac:picMk id="24" creationId="{982C44BD-A9CC-4499-9D94-0179AEBEB989}"/>
          </ac:picMkLst>
        </pc:picChg>
        <pc:picChg chg="del">
          <ac:chgData name="Lionel Fandeur" userId="855eca9e-0232-4e99-a479-5371f9f3753b" providerId="ADAL" clId="{3B05BBCC-BCC4-40E6-BB56-8D7D6DE38324}" dt="2022-07-06T22:50:16.620" v="35" actId="478"/>
          <ac:picMkLst>
            <pc:docMk/>
            <pc:sldMk cId="1775673999" sldId="261"/>
            <ac:picMk id="26" creationId="{D09BCA0B-410F-4563-B02A-14C9DF5407AF}"/>
          </ac:picMkLst>
        </pc:picChg>
        <pc:picChg chg="del">
          <ac:chgData name="Lionel Fandeur" userId="855eca9e-0232-4e99-a479-5371f9f3753b" providerId="ADAL" clId="{3B05BBCC-BCC4-40E6-BB56-8D7D6DE38324}" dt="2022-07-06T22:50:05.501" v="30" actId="478"/>
          <ac:picMkLst>
            <pc:docMk/>
            <pc:sldMk cId="1775673999" sldId="261"/>
            <ac:picMk id="27" creationId="{177A4CA9-0C20-47E9-AA75-6FD203681B7C}"/>
          </ac:picMkLst>
        </pc:picChg>
      </pc:sldChg>
      <pc:sldChg chg="delSp">
        <pc:chgData name="Lionel Fandeur" userId="855eca9e-0232-4e99-a479-5371f9f3753b" providerId="ADAL" clId="{3B05BBCC-BCC4-40E6-BB56-8D7D6DE38324}" dt="2022-07-06T22:50:39.535" v="44" actId="478"/>
        <pc:sldMkLst>
          <pc:docMk/>
          <pc:sldMk cId="1443145030" sldId="262"/>
        </pc:sldMkLst>
        <pc:picChg chg="del">
          <ac:chgData name="Lionel Fandeur" userId="855eca9e-0232-4e99-a479-5371f9f3753b" providerId="ADAL" clId="{3B05BBCC-BCC4-40E6-BB56-8D7D6DE38324}" dt="2022-07-06T22:50:36.123" v="42" actId="478"/>
          <ac:picMkLst>
            <pc:docMk/>
            <pc:sldMk cId="1443145030" sldId="262"/>
            <ac:picMk id="11" creationId="{6E256628-D12D-40CB-A4C8-4B22F7DE7957}"/>
          </ac:picMkLst>
        </pc:picChg>
        <pc:picChg chg="del">
          <ac:chgData name="Lionel Fandeur" userId="855eca9e-0232-4e99-a479-5371f9f3753b" providerId="ADAL" clId="{3B05BBCC-BCC4-40E6-BB56-8D7D6DE38324}" dt="2022-07-06T22:50:39.535" v="44" actId="478"/>
          <ac:picMkLst>
            <pc:docMk/>
            <pc:sldMk cId="1443145030" sldId="262"/>
            <ac:picMk id="12" creationId="{104EF141-4EC0-4E43-A0C9-E46297AB2F9C}"/>
          </ac:picMkLst>
        </pc:picChg>
        <pc:picChg chg="del">
          <ac:chgData name="Lionel Fandeur" userId="855eca9e-0232-4e99-a479-5371f9f3753b" providerId="ADAL" clId="{3B05BBCC-BCC4-40E6-BB56-8D7D6DE38324}" dt="2022-07-06T22:50:37.879" v="43" actId="478"/>
          <ac:picMkLst>
            <pc:docMk/>
            <pc:sldMk cId="1443145030" sldId="262"/>
            <ac:picMk id="14" creationId="{C3BC7372-83BA-46EF-A6A2-3CB79821D6AF}"/>
          </ac:picMkLst>
        </pc:picChg>
        <pc:picChg chg="del">
          <ac:chgData name="Lionel Fandeur" userId="855eca9e-0232-4e99-a479-5371f9f3753b" providerId="ADAL" clId="{3B05BBCC-BCC4-40E6-BB56-8D7D6DE38324}" dt="2022-07-06T22:50:30.899" v="39" actId="478"/>
          <ac:picMkLst>
            <pc:docMk/>
            <pc:sldMk cId="1443145030" sldId="262"/>
            <ac:picMk id="25" creationId="{40515225-7277-476C-8F6F-72EB5D30F5AC}"/>
          </ac:picMkLst>
        </pc:picChg>
        <pc:picChg chg="del">
          <ac:chgData name="Lionel Fandeur" userId="855eca9e-0232-4e99-a479-5371f9f3753b" providerId="ADAL" clId="{3B05BBCC-BCC4-40E6-BB56-8D7D6DE38324}" dt="2022-07-06T22:50:29.357" v="38" actId="478"/>
          <ac:picMkLst>
            <pc:docMk/>
            <pc:sldMk cId="1443145030" sldId="262"/>
            <ac:picMk id="26" creationId="{708401A5-9B21-4268-AFAB-7B2F72006226}"/>
          </ac:picMkLst>
        </pc:picChg>
        <pc:picChg chg="del">
          <ac:chgData name="Lionel Fandeur" userId="855eca9e-0232-4e99-a479-5371f9f3753b" providerId="ADAL" clId="{3B05BBCC-BCC4-40E6-BB56-8D7D6DE38324}" dt="2022-07-06T22:50:32.643" v="40" actId="478"/>
          <ac:picMkLst>
            <pc:docMk/>
            <pc:sldMk cId="1443145030" sldId="262"/>
            <ac:picMk id="28" creationId="{FC994526-2A28-4922-A505-5A41BE79CD9E}"/>
          </ac:picMkLst>
        </pc:picChg>
        <pc:picChg chg="del">
          <ac:chgData name="Lionel Fandeur" userId="855eca9e-0232-4e99-a479-5371f9f3753b" providerId="ADAL" clId="{3B05BBCC-BCC4-40E6-BB56-8D7D6DE38324}" dt="2022-07-06T22:50:34.481" v="41" actId="478"/>
          <ac:picMkLst>
            <pc:docMk/>
            <pc:sldMk cId="1443145030" sldId="262"/>
            <ac:picMk id="29" creationId="{8B99F7B6-9910-4547-8732-83123BE45FFB}"/>
          </ac:picMkLst>
        </pc:picChg>
      </pc:sldChg>
      <pc:sldChg chg="delSp">
        <pc:chgData name="Lionel Fandeur" userId="855eca9e-0232-4e99-a479-5371f9f3753b" providerId="ADAL" clId="{3B05BBCC-BCC4-40E6-BB56-8D7D6DE38324}" dt="2022-07-06T22:50:59.475" v="53" actId="478"/>
        <pc:sldMkLst>
          <pc:docMk/>
          <pc:sldMk cId="3851880079" sldId="263"/>
        </pc:sldMkLst>
        <pc:picChg chg="del">
          <ac:chgData name="Lionel Fandeur" userId="855eca9e-0232-4e99-a479-5371f9f3753b" providerId="ADAL" clId="{3B05BBCC-BCC4-40E6-BB56-8D7D6DE38324}" dt="2022-07-06T22:50:46.069" v="46" actId="478"/>
          <ac:picMkLst>
            <pc:docMk/>
            <pc:sldMk cId="3851880079" sldId="263"/>
            <ac:picMk id="3" creationId="{55E0ED1E-D580-42B9-9907-21A56A1E5540}"/>
          </ac:picMkLst>
        </pc:picChg>
        <pc:picChg chg="del">
          <ac:chgData name="Lionel Fandeur" userId="855eca9e-0232-4e99-a479-5371f9f3753b" providerId="ADAL" clId="{3B05BBCC-BCC4-40E6-BB56-8D7D6DE38324}" dt="2022-07-06T22:50:47.654" v="47" actId="478"/>
          <ac:picMkLst>
            <pc:docMk/>
            <pc:sldMk cId="3851880079" sldId="263"/>
            <ac:picMk id="8" creationId="{2905C366-0C70-4254-B479-0CE6A41B8F96}"/>
          </ac:picMkLst>
        </pc:picChg>
        <pc:picChg chg="del">
          <ac:chgData name="Lionel Fandeur" userId="855eca9e-0232-4e99-a479-5371f9f3753b" providerId="ADAL" clId="{3B05BBCC-BCC4-40E6-BB56-8D7D6DE38324}" dt="2022-07-06T22:50:57.804" v="52" actId="478"/>
          <ac:picMkLst>
            <pc:docMk/>
            <pc:sldMk cId="3851880079" sldId="263"/>
            <ac:picMk id="12" creationId="{5F34944F-C095-4359-9BD9-2B20D8BAAEF7}"/>
          </ac:picMkLst>
        </pc:picChg>
        <pc:picChg chg="del">
          <ac:chgData name="Lionel Fandeur" userId="855eca9e-0232-4e99-a479-5371f9f3753b" providerId="ADAL" clId="{3B05BBCC-BCC4-40E6-BB56-8D7D6DE38324}" dt="2022-07-06T22:50:59.475" v="53" actId="478"/>
          <ac:picMkLst>
            <pc:docMk/>
            <pc:sldMk cId="3851880079" sldId="263"/>
            <ac:picMk id="13" creationId="{8E4B9F03-9AF4-4173-89D5-09F8B7E5C785}"/>
          </ac:picMkLst>
        </pc:picChg>
        <pc:picChg chg="del">
          <ac:chgData name="Lionel Fandeur" userId="855eca9e-0232-4e99-a479-5371f9f3753b" providerId="ADAL" clId="{3B05BBCC-BCC4-40E6-BB56-8D7D6DE38324}" dt="2022-07-06T22:50:55.823" v="51" actId="478"/>
          <ac:picMkLst>
            <pc:docMk/>
            <pc:sldMk cId="3851880079" sldId="263"/>
            <ac:picMk id="15" creationId="{52D94221-A848-499C-88DB-117DB5232893}"/>
          </ac:picMkLst>
        </pc:picChg>
        <pc:picChg chg="del">
          <ac:chgData name="Lionel Fandeur" userId="855eca9e-0232-4e99-a479-5371f9f3753b" providerId="ADAL" clId="{3B05BBCC-BCC4-40E6-BB56-8D7D6DE38324}" dt="2022-07-06T22:50:51.548" v="49" actId="478"/>
          <ac:picMkLst>
            <pc:docMk/>
            <pc:sldMk cId="3851880079" sldId="263"/>
            <ac:picMk id="18" creationId="{8520E8B8-14B2-4CC9-8C01-965CE4DF280B}"/>
          </ac:picMkLst>
        </pc:picChg>
        <pc:picChg chg="del">
          <ac:chgData name="Lionel Fandeur" userId="855eca9e-0232-4e99-a479-5371f9f3753b" providerId="ADAL" clId="{3B05BBCC-BCC4-40E6-BB56-8D7D6DE38324}" dt="2022-07-06T22:50:53.609" v="50" actId="478"/>
          <ac:picMkLst>
            <pc:docMk/>
            <pc:sldMk cId="3851880079" sldId="263"/>
            <ac:picMk id="22" creationId="{78EDFF89-3F56-44CE-A89B-7717071CB07B}"/>
          </ac:picMkLst>
        </pc:picChg>
        <pc:picChg chg="del">
          <ac:chgData name="Lionel Fandeur" userId="855eca9e-0232-4e99-a479-5371f9f3753b" providerId="ADAL" clId="{3B05BBCC-BCC4-40E6-BB56-8D7D6DE38324}" dt="2022-07-06T22:50:49.400" v="48" actId="478"/>
          <ac:picMkLst>
            <pc:docMk/>
            <pc:sldMk cId="3851880079" sldId="263"/>
            <ac:picMk id="23" creationId="{71A435C3-B1AD-424F-9F9C-25748D47B41F}"/>
          </ac:picMkLst>
        </pc:picChg>
      </pc:sldChg>
      <pc:sldChg chg="delSp modSp">
        <pc:chgData name="Lionel Fandeur" userId="855eca9e-0232-4e99-a479-5371f9f3753b" providerId="ADAL" clId="{3B05BBCC-BCC4-40E6-BB56-8D7D6DE38324}" dt="2022-07-06T22:51:33.523" v="60" actId="6549"/>
        <pc:sldMkLst>
          <pc:docMk/>
          <pc:sldMk cId="1020813302" sldId="264"/>
        </pc:sldMkLst>
        <pc:spChg chg="mod">
          <ac:chgData name="Lionel Fandeur" userId="855eca9e-0232-4e99-a479-5371f9f3753b" providerId="ADAL" clId="{3B05BBCC-BCC4-40E6-BB56-8D7D6DE38324}" dt="2022-07-06T22:51:33.523" v="60" actId="6549"/>
          <ac:spMkLst>
            <pc:docMk/>
            <pc:sldMk cId="1020813302" sldId="264"/>
            <ac:spMk id="7" creationId="{0EF630D7-1B70-41C8-897E-71B12A420E95}"/>
          </ac:spMkLst>
        </pc:spChg>
        <pc:picChg chg="del">
          <ac:chgData name="Lionel Fandeur" userId="855eca9e-0232-4e99-a479-5371f9f3753b" providerId="ADAL" clId="{3B05BBCC-BCC4-40E6-BB56-8D7D6DE38324}" dt="2022-07-06T22:51:08.919" v="56" actId="478"/>
          <ac:picMkLst>
            <pc:docMk/>
            <pc:sldMk cId="1020813302" sldId="264"/>
            <ac:picMk id="8" creationId="{0A1B315F-CFEA-46A2-A207-05D54A998E58}"/>
          </ac:picMkLst>
        </pc:picChg>
        <pc:picChg chg="del">
          <ac:chgData name="Lionel Fandeur" userId="855eca9e-0232-4e99-a479-5371f9f3753b" providerId="ADAL" clId="{3B05BBCC-BCC4-40E6-BB56-8D7D6DE38324}" dt="2022-07-06T22:51:07.119" v="55" actId="478"/>
          <ac:picMkLst>
            <pc:docMk/>
            <pc:sldMk cId="1020813302" sldId="264"/>
            <ac:picMk id="9" creationId="{DD3C3943-3076-40B8-8074-20F2397640DD}"/>
          </ac:picMkLst>
        </pc:picChg>
        <pc:picChg chg="del">
          <ac:chgData name="Lionel Fandeur" userId="855eca9e-0232-4e99-a479-5371f9f3753b" providerId="ADAL" clId="{3B05BBCC-BCC4-40E6-BB56-8D7D6DE38324}" dt="2022-07-06T22:51:03.154" v="54" actId="478"/>
          <ac:picMkLst>
            <pc:docMk/>
            <pc:sldMk cId="1020813302" sldId="264"/>
            <ac:picMk id="10" creationId="{83AF265A-7C24-4040-9877-68C345AEB41E}"/>
          </ac:picMkLst>
        </pc:picChg>
        <pc:picChg chg="del">
          <ac:chgData name="Lionel Fandeur" userId="855eca9e-0232-4e99-a479-5371f9f3753b" providerId="ADAL" clId="{3B05BBCC-BCC4-40E6-BB56-8D7D6DE38324}" dt="2022-07-06T22:51:24.788" v="58" actId="478"/>
          <ac:picMkLst>
            <pc:docMk/>
            <pc:sldMk cId="1020813302" sldId="264"/>
            <ac:picMk id="11" creationId="{BE21CB1E-4BA7-49D8-9B8E-FFF291B0B6C0}"/>
          </ac:picMkLst>
        </pc:picChg>
        <pc:picChg chg="del">
          <ac:chgData name="Lionel Fandeur" userId="855eca9e-0232-4e99-a479-5371f9f3753b" providerId="ADAL" clId="{3B05BBCC-BCC4-40E6-BB56-8D7D6DE38324}" dt="2022-07-06T22:51:11.101" v="57" actId="478"/>
          <ac:picMkLst>
            <pc:docMk/>
            <pc:sldMk cId="1020813302" sldId="264"/>
            <ac:picMk id="12" creationId="{97CF9281-765D-410D-8044-49505D89BF03}"/>
          </ac:picMkLst>
        </pc:picChg>
      </pc:sldChg>
      <pc:sldChg chg="del">
        <pc:chgData name="Lionel Fandeur" userId="855eca9e-0232-4e99-a479-5371f9f3753b" providerId="ADAL" clId="{3B05BBCC-BCC4-40E6-BB56-8D7D6DE38324}" dt="2022-07-06T22:49:25.390" v="15" actId="2696"/>
        <pc:sldMkLst>
          <pc:docMk/>
          <pc:sldMk cId="2431421758" sldId="266"/>
        </pc:sldMkLst>
      </pc:sldChg>
      <pc:sldChg chg="del">
        <pc:chgData name="Lionel Fandeur" userId="855eca9e-0232-4e99-a479-5371f9f3753b" providerId="ADAL" clId="{3B05BBCC-BCC4-40E6-BB56-8D7D6DE38324}" dt="2022-07-06T22:49:04.010" v="6" actId="2696"/>
        <pc:sldMkLst>
          <pc:docMk/>
          <pc:sldMk cId="2894561589" sldId="267"/>
        </pc:sldMkLst>
      </pc:sldChg>
      <pc:sldChg chg="del">
        <pc:chgData name="Lionel Fandeur" userId="855eca9e-0232-4e99-a479-5371f9f3753b" providerId="ADAL" clId="{3B05BBCC-BCC4-40E6-BB56-8D7D6DE38324}" dt="2022-07-06T22:49:08.288" v="7" actId="2696"/>
        <pc:sldMkLst>
          <pc:docMk/>
          <pc:sldMk cId="979914512" sldId="268"/>
        </pc:sldMkLst>
      </pc:sldChg>
      <pc:sldChg chg="del">
        <pc:chgData name="Lionel Fandeur" userId="855eca9e-0232-4e99-a479-5371f9f3753b" providerId="ADAL" clId="{3B05BBCC-BCC4-40E6-BB56-8D7D6DE38324}" dt="2022-07-06T22:49:24.264" v="14" actId="2696"/>
        <pc:sldMkLst>
          <pc:docMk/>
          <pc:sldMk cId="207567739" sldId="270"/>
        </pc:sldMkLst>
      </pc:sldChg>
      <pc:sldChg chg="del">
        <pc:chgData name="Lionel Fandeur" userId="855eca9e-0232-4e99-a479-5371f9f3753b" providerId="ADAL" clId="{3B05BBCC-BCC4-40E6-BB56-8D7D6DE38324}" dt="2022-07-06T22:49:26.790" v="17" actId="2696"/>
        <pc:sldMkLst>
          <pc:docMk/>
          <pc:sldMk cId="1742099838" sldId="271"/>
        </pc:sldMkLst>
      </pc:sldChg>
      <pc:sldChg chg="del">
        <pc:chgData name="Lionel Fandeur" userId="855eca9e-0232-4e99-a479-5371f9f3753b" providerId="ADAL" clId="{3B05BBCC-BCC4-40E6-BB56-8D7D6DE38324}" dt="2022-07-06T22:49:28.286" v="18" actId="2696"/>
        <pc:sldMkLst>
          <pc:docMk/>
          <pc:sldMk cId="896224958" sldId="272"/>
        </pc:sldMkLst>
      </pc:sldChg>
      <pc:sldChg chg="del">
        <pc:chgData name="Lionel Fandeur" userId="855eca9e-0232-4e99-a479-5371f9f3753b" providerId="ADAL" clId="{3B05BBCC-BCC4-40E6-BB56-8D7D6DE38324}" dt="2022-07-06T22:49:30.494" v="19" actId="2696"/>
        <pc:sldMkLst>
          <pc:docMk/>
          <pc:sldMk cId="2214957721" sldId="273"/>
        </pc:sldMkLst>
      </pc:sldChg>
      <pc:sldChg chg="del">
        <pc:chgData name="Lionel Fandeur" userId="855eca9e-0232-4e99-a479-5371f9f3753b" providerId="ADAL" clId="{3B05BBCC-BCC4-40E6-BB56-8D7D6DE38324}" dt="2022-07-06T22:50:42.008" v="45" actId="2696"/>
        <pc:sldMkLst>
          <pc:docMk/>
          <pc:sldMk cId="826798527" sldId="274"/>
        </pc:sldMkLst>
      </pc:sldChg>
      <pc:sldChg chg="del">
        <pc:chgData name="Lionel Fandeur" userId="855eca9e-0232-4e99-a479-5371f9f3753b" providerId="ADAL" clId="{3B05BBCC-BCC4-40E6-BB56-8D7D6DE38324}" dt="2022-07-06T22:49:09.204" v="8" actId="2696"/>
        <pc:sldMkLst>
          <pc:docMk/>
          <pc:sldMk cId="3121224085" sldId="275"/>
        </pc:sldMkLst>
      </pc:sldChg>
      <pc:sldChg chg="del">
        <pc:chgData name="Lionel Fandeur" userId="855eca9e-0232-4e99-a479-5371f9f3753b" providerId="ADAL" clId="{3B05BBCC-BCC4-40E6-BB56-8D7D6DE38324}" dt="2022-07-06T22:49:26.092" v="16" actId="2696"/>
        <pc:sldMkLst>
          <pc:docMk/>
          <pc:sldMk cId="2396829708" sldId="27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612FF-34FE-45C5-A2FE-08BA1C1AE426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1E6DD-D623-45E7-94D4-312E3FFEED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415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 3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4"/>
          <a:stretch/>
        </p:blipFill>
        <p:spPr>
          <a:xfrm>
            <a:off x="485776" y="1085850"/>
            <a:ext cx="11236321" cy="49720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 userDrawn="1">
            <p:ph type="ctrTitle"/>
          </p:nvPr>
        </p:nvSpPr>
        <p:spPr>
          <a:xfrm>
            <a:off x="1866899" y="1733550"/>
            <a:ext cx="8458200" cy="2667426"/>
          </a:xfrm>
        </p:spPr>
        <p:txBody>
          <a:bodyPr anchor="b">
            <a:normAutofit/>
          </a:bodyPr>
          <a:lstStyle>
            <a:lvl1pPr algn="ctr">
              <a:defRPr sz="3200">
                <a:solidFill>
                  <a:srgbClr val="00206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/>
          </p:nvPr>
        </p:nvSpPr>
        <p:spPr>
          <a:xfrm>
            <a:off x="1866898" y="4537501"/>
            <a:ext cx="8458201" cy="109124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00133A"/>
                </a:solidFill>
                <a:latin typeface="Raleway" panose="020B00030301010600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30" name="Image 2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441" y="548921"/>
            <a:ext cx="1259113" cy="111195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6" y="218304"/>
            <a:ext cx="1291259" cy="66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5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17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4"/>
          <a:stretch/>
        </p:blipFill>
        <p:spPr>
          <a:xfrm>
            <a:off x="485776" y="1085850"/>
            <a:ext cx="11236321" cy="49720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800225"/>
            <a:ext cx="10515600" cy="2886075"/>
          </a:xfrm>
        </p:spPr>
        <p:txBody>
          <a:bodyPr anchor="b">
            <a:normAutofit/>
          </a:bodyPr>
          <a:lstStyle>
            <a:lvl1pPr>
              <a:defRPr sz="3200">
                <a:solidFill>
                  <a:srgbClr val="00133A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829175"/>
            <a:ext cx="10515600" cy="109855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00133A"/>
                </a:solidFill>
                <a:latin typeface="Raleway" panose="020B00030301010600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441" y="548921"/>
            <a:ext cx="1259113" cy="111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6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6746" y="2333625"/>
            <a:ext cx="4973054" cy="3843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2333625"/>
            <a:ext cx="5041231" cy="3843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34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46745" y="1136261"/>
            <a:ext cx="10166685" cy="69056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46746" y="1963348"/>
            <a:ext cx="4950829" cy="741751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46746" y="2813828"/>
            <a:ext cx="4950829" cy="340599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963348"/>
            <a:ext cx="5041231" cy="741751"/>
          </a:xfrm>
        </p:spPr>
        <p:txBody>
          <a:bodyPr anchor="ctr">
            <a:normAutofit/>
          </a:bodyPr>
          <a:lstStyle>
            <a:lvl1pPr marL="0" indent="0">
              <a:buNone/>
              <a:defRPr sz="18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813828"/>
            <a:ext cx="5041231" cy="340599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52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5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9788" y="1249129"/>
            <a:ext cx="3932237" cy="903521"/>
          </a:xfrm>
        </p:spPr>
        <p:txBody>
          <a:bodyPr anchor="ctr">
            <a:normAutofit/>
          </a:bodyPr>
          <a:lstStyle>
            <a:lvl1pPr>
              <a:defRPr sz="2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1600201"/>
            <a:ext cx="6172200" cy="4260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305050"/>
            <a:ext cx="3932237" cy="356393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B00-CCE8-4C4F-BC19-E7C681DEEC72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60596-BF22-42BF-8CDC-B22E2A4529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41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8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6" r="-1304" b="2633"/>
          <a:stretch/>
        </p:blipFill>
        <p:spPr>
          <a:xfrm>
            <a:off x="0" y="0"/>
            <a:ext cx="12356432" cy="6858001"/>
          </a:xfrm>
          <a:prstGeom prst="rect">
            <a:avLst/>
          </a:prstGeom>
        </p:spPr>
      </p:pic>
      <p:sp>
        <p:nvSpPr>
          <p:cNvPr id="26" name="Rectangle 25"/>
          <p:cNvSpPr/>
          <p:nvPr userDrawn="1"/>
        </p:nvSpPr>
        <p:spPr>
          <a:xfrm>
            <a:off x="0" y="-1"/>
            <a:ext cx="12204032" cy="6858001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zz</a:t>
            </a:r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 userDrawn="1">
            <p:ph type="title"/>
          </p:nvPr>
        </p:nvSpPr>
        <p:spPr>
          <a:xfrm>
            <a:off x="1046746" y="1130238"/>
            <a:ext cx="10166685" cy="1078213"/>
          </a:xfrm>
          <a:prstGeom prst="rect">
            <a:avLst/>
          </a:prstGeom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1046746" y="2343389"/>
            <a:ext cx="10166685" cy="3876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 userDrawn="1">
            <p:ph type="dt" sz="half" idx="2"/>
          </p:nvPr>
        </p:nvSpPr>
        <p:spPr>
          <a:xfrm>
            <a:off x="1046746" y="63777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08B00-CCE8-4C4F-BC19-E7C681DEEC72}" type="datetimeFigureOut">
              <a:rPr lang="fr-FR" smtClean="0"/>
              <a:pPr/>
              <a:t>06/07/2022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 userDrawn="1"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 userDrawn="1">
            <p:ph type="sldNum" sz="quarter" idx="4"/>
          </p:nvPr>
        </p:nvSpPr>
        <p:spPr>
          <a:xfrm>
            <a:off x="8470231" y="63547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60596-BF22-42BF-8CDC-B22E2A4529C4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02" y="267812"/>
            <a:ext cx="1916623" cy="710194"/>
          </a:xfrm>
          <a:prstGeom prst="rect">
            <a:avLst/>
          </a:prstGeom>
        </p:spPr>
      </p:pic>
      <p:cxnSp>
        <p:nvCxnSpPr>
          <p:cNvPr id="8" name="Connecteur droit 7"/>
          <p:cNvCxnSpPr/>
          <p:nvPr userDrawn="1"/>
        </p:nvCxnSpPr>
        <p:spPr>
          <a:xfrm>
            <a:off x="2920707" y="461849"/>
            <a:ext cx="0" cy="3221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979" y="330525"/>
            <a:ext cx="1141934" cy="58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6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u="none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00133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133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133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00133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rgbClr val="00133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8A497F-6B0E-421F-B7CF-7EFC0CA8B7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fr-FR" sz="4800" dirty="0"/>
              <a:t>Si tu prends mes notes,</a:t>
            </a:r>
            <a:br>
              <a:rPr lang="fr-FR" sz="4800" dirty="0"/>
            </a:br>
            <a:r>
              <a:rPr lang="fr-FR" sz="4800" dirty="0"/>
              <a:t>je dépasse mon handicap!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C013C4-B32A-4995-8199-36DC6B07F1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sz="2000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B892972-986D-4978-B42C-5D6101DE1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647964"/>
              </p:ext>
            </p:extLst>
          </p:nvPr>
        </p:nvGraphicFramePr>
        <p:xfrm>
          <a:off x="2647950" y="3461219"/>
          <a:ext cx="6362700" cy="1691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62700">
                  <a:extLst>
                    <a:ext uri="{9D8B030D-6E8A-4147-A177-3AD203B41FA5}">
                      <a16:colId xmlns:a16="http://schemas.microsoft.com/office/drawing/2014/main" val="3785326862"/>
                    </a:ext>
                  </a:extLst>
                </a:gridCol>
              </a:tblGrid>
              <a:tr h="10912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2400" b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08511"/>
                          </a:solidFill>
                          <a:effectLst/>
                          <a:uLnTx/>
                          <a:uFillTx/>
                        </a:rPr>
                        <a:t>SSU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Service de Santé Universitaire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fr-FR" sz="2400" b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0851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DPNM</a:t>
                      </a:r>
                    </a:p>
                    <a:p>
                      <a:pPr algn="ctr"/>
                      <a:r>
                        <a:rPr kumimoji="0" lang="fr-FR" sz="180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Direction de la Production Numérique et Multimédia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404725415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13C5A66A-279E-490E-9F9C-1355A4528F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915" y="5480178"/>
            <a:ext cx="1830169" cy="47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83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2DD1CA3-A6CA-4CC2-925D-A19218E5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Le Service de Santé Universitaire (SSU)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EA544D0C-1CAB-45FC-AAE5-921D9A7E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746" y="2343389"/>
            <a:ext cx="8420715" cy="3876435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C’est le service qui propose des consultations curatives et préventives à l’attention des étudiants de toutes les universités </a:t>
            </a:r>
            <a:r>
              <a:rPr lang="fr-FR" sz="1400" dirty="0"/>
              <a:t>(mais souvent connus sous des noms différents comme la Médecine préventive…)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/>
              <a:t>Il est composé de professionnels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Médecins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Psychologues et conseillères conjugales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Infirmiers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Service social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rgbClr val="F08511"/>
                </a:solidFill>
              </a:rPr>
              <a:t>Service handicap</a:t>
            </a:r>
          </a:p>
        </p:txBody>
      </p:sp>
    </p:spTree>
    <p:extLst>
      <p:ext uri="{BB962C8B-B14F-4D97-AF65-F5344CB8AC3E}">
        <p14:creationId xmlns:p14="http://schemas.microsoft.com/office/powerpoint/2010/main" val="459267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2DD1CA3-A6CA-4CC2-925D-A19218E5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Le Service Handicap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EA544D0C-1CAB-45FC-AAE5-921D9A7E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746" y="2343389"/>
            <a:ext cx="8414495" cy="3876435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 service propose des aménagements pédagogiques pour les étudiants à besoins spécifiques.</a:t>
            </a:r>
          </a:p>
          <a:p>
            <a:pPr marL="457200" lvl="1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/>
              <a:t>Aides possibles 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Une aide matérielle </a:t>
            </a:r>
            <a:r>
              <a:rPr lang="fr-FR" sz="1200" dirty="0"/>
              <a:t>(Prêt ordinateur, logiciels…)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Une aide humaine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dirty="0"/>
              <a:t>Notre exemple :</a:t>
            </a:r>
            <a:br>
              <a:rPr lang="fr-FR" dirty="0"/>
            </a:br>
            <a:r>
              <a:rPr lang="fr-FR" dirty="0"/>
              <a:t>Recrutement d’un preneur de notes, un étudiant accompagnateur</a:t>
            </a:r>
            <a:br>
              <a:rPr lang="fr-FR" dirty="0"/>
            </a:br>
            <a:r>
              <a:rPr lang="fr-FR" dirty="0"/>
              <a:t>de la même filière</a:t>
            </a:r>
          </a:p>
        </p:txBody>
      </p:sp>
    </p:spTree>
    <p:extLst>
      <p:ext uri="{BB962C8B-B14F-4D97-AF65-F5344CB8AC3E}">
        <p14:creationId xmlns:p14="http://schemas.microsoft.com/office/powerpoint/2010/main" val="289923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2DD1CA3-A6CA-4CC2-925D-A19218E5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La plateforme Moodle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EA544D0C-1CAB-45FC-AAE5-921D9A7E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746" y="2343389"/>
            <a:ext cx="8420715" cy="3876435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dirty="0"/>
              <a:t>Utilisation de la plateforme pédagogique de l’université de Tours, CELENE chez nous, mais pas de panique c’est du MEUUUUDLE !</a:t>
            </a:r>
          </a:p>
          <a:p>
            <a:pPr marL="0" indent="0">
              <a:buNone/>
            </a:pPr>
            <a:br>
              <a:rPr lang="fr-FR" u="sng" dirty="0"/>
            </a:br>
            <a:r>
              <a:rPr lang="fr-FR" u="sng" dirty="0"/>
              <a:t>Un fonctionnement sans faille : 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/>
              <a:t>Accès aux personnes concernées par les responsables du Service Handicap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/>
              <a:t>Dépôt des prises de notes par l’étudiant(e) preneur(se) de notes cours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/>
              <a:t>Récupération des prises de notes par l’étudiant en situation de handicap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dirty="0"/>
              <a:t>L’enseignant(e) concerné(e) peut consulter les dépôts de cours</a:t>
            </a:r>
            <a:br>
              <a:rPr lang="fr-FR" dirty="0"/>
            </a:br>
            <a:r>
              <a:rPr lang="fr-FR" dirty="0"/>
              <a:t>pour s’assurer de leur conformité</a:t>
            </a:r>
          </a:p>
        </p:txBody>
      </p:sp>
    </p:spTree>
    <p:extLst>
      <p:ext uri="{BB962C8B-B14F-4D97-AF65-F5344CB8AC3E}">
        <p14:creationId xmlns:p14="http://schemas.microsoft.com/office/powerpoint/2010/main" val="22385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2DD1CA3-A6CA-4CC2-925D-A19218E5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En conclusion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EA544D0C-1CAB-45FC-AAE5-921D9A7E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856" y="2343389"/>
            <a:ext cx="8420715" cy="40266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u="sng" dirty="0"/>
              <a:t>Cette plateforme nous permet : 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Une gestion fine des utilisateurs </a:t>
            </a:r>
            <a:r>
              <a:rPr lang="fr-FR" sz="1400" dirty="0"/>
              <a:t>(LDAP et </a:t>
            </a:r>
            <a:r>
              <a:rPr lang="fr-FR" sz="1400" dirty="0" err="1"/>
              <a:t>cassification</a:t>
            </a:r>
            <a:r>
              <a:rPr lang="fr-FR" sz="1400" dirty="0"/>
              <a:t>)</a:t>
            </a:r>
            <a:br>
              <a:rPr lang="fr-FR" sz="1400" dirty="0"/>
            </a:br>
            <a:br>
              <a:rPr lang="fr-FR" sz="1400" dirty="0"/>
            </a:br>
            <a:br>
              <a:rPr lang="fr-FR" sz="1400" dirty="0"/>
            </a:br>
            <a:endParaRPr lang="fr-FR" sz="1400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Une facilité pour le dépôt et la récupération des notes des étudiants</a:t>
            </a:r>
            <a:br>
              <a:rPr lang="fr-FR" dirty="0"/>
            </a:br>
            <a:br>
              <a:rPr lang="fr-FR" sz="1400" dirty="0"/>
            </a:br>
            <a:endParaRPr lang="fr-FR" sz="1400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Une protection des données dans le Datacenter de l’université </a:t>
            </a:r>
            <a:r>
              <a:rPr lang="fr-FR" sz="1400" dirty="0"/>
              <a:t>(Respect RGDP et directives des Affaires Juridiques : l’enseignant est propriétaire de son savoir) </a:t>
            </a:r>
            <a:br>
              <a:rPr lang="fr-FR" sz="1400" dirty="0"/>
            </a:br>
            <a:br>
              <a:rPr lang="fr-FR" sz="1400" dirty="0"/>
            </a:br>
            <a:endParaRPr lang="fr-FR" sz="1400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Une veille des enseignants </a:t>
            </a:r>
            <a:r>
              <a:rPr lang="fr-FR" sz="1400" dirty="0"/>
              <a:t>(retranscription correctes des prises de notes)</a:t>
            </a:r>
            <a:r>
              <a:rPr lang="fr-FR" dirty="0"/>
              <a:t> </a:t>
            </a:r>
            <a:br>
              <a:rPr lang="fr-FR" dirty="0"/>
            </a:br>
            <a:br>
              <a:rPr lang="fr-FR" sz="1400" dirty="0"/>
            </a:br>
            <a:endParaRPr lang="fr-FR" sz="1400" dirty="0"/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La conservation des cours d’une année sur l’autre</a:t>
            </a:r>
            <a:br>
              <a:rPr lang="fr-FR" dirty="0"/>
            </a:br>
            <a:r>
              <a:rPr lang="fr-FR" sz="1400" dirty="0"/>
              <a:t>(si recrutement d’un preneur de notes tardif ou impossible) </a:t>
            </a:r>
          </a:p>
        </p:txBody>
      </p:sp>
    </p:spTree>
    <p:extLst>
      <p:ext uri="{BB962C8B-B14F-4D97-AF65-F5344CB8AC3E}">
        <p14:creationId xmlns:p14="http://schemas.microsoft.com/office/powerpoint/2010/main" val="1775673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D2DD1CA3-A6CA-4CC2-925D-A19218E5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En conclusion</a:t>
            </a:r>
          </a:p>
        </p:txBody>
      </p:sp>
      <p:sp>
        <p:nvSpPr>
          <p:cNvPr id="10" name="Espace réservé du contenu 9">
            <a:extLst>
              <a:ext uri="{FF2B5EF4-FFF2-40B4-BE49-F238E27FC236}">
                <a16:creationId xmlns:a16="http://schemas.microsoft.com/office/drawing/2014/main" id="{EA544D0C-1CAB-45FC-AAE5-921D9A7E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8856" y="2343389"/>
            <a:ext cx="8420715" cy="1078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Cette plateforme ne doit pas: </a:t>
            </a:r>
          </a:p>
          <a:p>
            <a:pPr lvl="1" fontAlgn="base">
              <a:buFont typeface="Wingdings" panose="05000000000000000000" pitchFamily="2" charset="2"/>
              <a:buChar char="§"/>
            </a:pPr>
            <a:r>
              <a:rPr lang="fr-FR" dirty="0"/>
              <a:t>Être automatisée</a:t>
            </a:r>
          </a:p>
        </p:txBody>
      </p:sp>
      <p:sp>
        <p:nvSpPr>
          <p:cNvPr id="24" name="Espace réservé du contenu 9">
            <a:extLst>
              <a:ext uri="{FF2B5EF4-FFF2-40B4-BE49-F238E27FC236}">
                <a16:creationId xmlns:a16="http://schemas.microsoft.com/office/drawing/2014/main" id="{43B5FC1A-FA61-4EFE-9BEA-66FF7656908D}"/>
              </a:ext>
            </a:extLst>
          </p:cNvPr>
          <p:cNvSpPr txBox="1">
            <a:spLocks/>
          </p:cNvSpPr>
          <p:nvPr/>
        </p:nvSpPr>
        <p:spPr>
          <a:xfrm>
            <a:off x="2178856" y="4121869"/>
            <a:ext cx="8420715" cy="1078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133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00133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00133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00133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00133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b="1" dirty="0">
                <a:solidFill>
                  <a:srgbClr val="F08511"/>
                </a:solidFill>
              </a:rPr>
              <a:t>Nous souhaitons que le SSU et par son service Handicap, </a:t>
            </a:r>
            <a:r>
              <a:rPr lang="fr-FR" b="1" dirty="0"/>
              <a:t>garde</a:t>
            </a:r>
          </a:p>
          <a:p>
            <a:pPr marL="0" indent="0">
              <a:buNone/>
            </a:pPr>
            <a:r>
              <a:rPr lang="fr-FR" b="1" dirty="0"/>
              <a:t>la connaissance et le suivi des étudiants en situation de Handicap.</a:t>
            </a:r>
            <a:endParaRPr lang="fr-FR" b="1" u="sng" dirty="0"/>
          </a:p>
        </p:txBody>
      </p:sp>
    </p:spTree>
    <p:extLst>
      <p:ext uri="{BB962C8B-B14F-4D97-AF65-F5344CB8AC3E}">
        <p14:creationId xmlns:p14="http://schemas.microsoft.com/office/powerpoint/2010/main" val="1443145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5D43EE8-3BBF-4DC7-BA05-F09A950AC1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fr-FR" dirty="0" err="1"/>
              <a:t>Meeeuuurciii</a:t>
            </a:r>
            <a:r>
              <a:rPr lang="fr-FR" dirty="0"/>
              <a:t> de votre attention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D6C0A6F-5D20-4FF2-91FF-ED95B31C01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6899" y="3629322"/>
            <a:ext cx="8458201" cy="1091242"/>
          </a:xfrm>
        </p:spPr>
        <p:txBody>
          <a:bodyPr/>
          <a:lstStyle/>
          <a:p>
            <a:r>
              <a:rPr lang="fr-FR" dirty="0"/>
              <a:t>Et maintenant, place aux questions !!!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6D7344C-64D2-4EA8-99D8-9DCA41722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915" y="5480178"/>
            <a:ext cx="1830169" cy="47719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B304604-AD0E-4027-B9BE-32421D49824C}"/>
              </a:ext>
            </a:extLst>
          </p:cNvPr>
          <p:cNvSpPr txBox="1"/>
          <p:nvPr/>
        </p:nvSpPr>
        <p:spPr>
          <a:xfrm>
            <a:off x="993311" y="5588038"/>
            <a:ext cx="10589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u="sng" dirty="0">
                <a:solidFill>
                  <a:srgbClr val="F08511"/>
                </a:solidFill>
              </a:rPr>
              <a:t>SSU</a:t>
            </a:r>
            <a:r>
              <a:rPr lang="fr-FR" sz="1100" dirty="0"/>
              <a:t> : Service de Santé Universitaire</a:t>
            </a:r>
            <a:r>
              <a:rPr lang="fr-FR" dirty="0"/>
              <a:t>					</a:t>
            </a:r>
            <a:r>
              <a:rPr lang="fr-FR" sz="1400" b="1" u="sng" dirty="0">
                <a:solidFill>
                  <a:srgbClr val="F08511"/>
                </a:solidFill>
              </a:rPr>
              <a:t>DPNM</a:t>
            </a:r>
            <a:r>
              <a:rPr lang="fr-FR" sz="1100" dirty="0"/>
              <a:t> : Direction de la Production Numérique et Multimédia</a:t>
            </a:r>
          </a:p>
        </p:txBody>
      </p:sp>
    </p:spTree>
    <p:extLst>
      <p:ext uri="{BB962C8B-B14F-4D97-AF65-F5344CB8AC3E}">
        <p14:creationId xmlns:p14="http://schemas.microsoft.com/office/powerpoint/2010/main" val="385188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F2EBF35-6C4E-46F9-A4D4-4278C2C48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La fin de la fin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4E76AB2-C37E-4193-B13B-BE8AB839A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6746" y="2333625"/>
            <a:ext cx="4973054" cy="2315925"/>
          </a:xfrm>
        </p:spPr>
        <p:txBody>
          <a:bodyPr/>
          <a:lstStyle/>
          <a:p>
            <a:pPr marL="0" indent="0" fontAlgn="base">
              <a:buNone/>
            </a:pPr>
            <a:r>
              <a:rPr lang="fr-FR" b="1" dirty="0"/>
              <a:t>Pour nous, des questions demeurent : </a:t>
            </a:r>
            <a:r>
              <a:rPr lang="fr-FR" dirty="0"/>
              <a:t> 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924543-4DA9-492D-854F-8D7BEEA02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33625"/>
            <a:ext cx="5041231" cy="2315925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§"/>
            </a:pPr>
            <a:r>
              <a:rPr lang="fr-FR" sz="1600" dirty="0"/>
              <a:t>Quelle accessibilité de la plateforme </a:t>
            </a:r>
            <a:r>
              <a:rPr lang="fr-FR" sz="1600" dirty="0" err="1"/>
              <a:t>Meeeuuudllle</a:t>
            </a:r>
            <a:r>
              <a:rPr lang="fr-FR" sz="1600" dirty="0"/>
              <a:t> pour tous les types de handicap ? 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fr-FR" sz="1600" dirty="0"/>
              <a:t>Certaines composantes, par exemple en Droit, ne souhaitent pas que les cours soient conservés d’une année sur l’autre car la jurisprudence change... 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EF630D7-1B70-41C8-897E-71B12A420E95}"/>
              </a:ext>
            </a:extLst>
          </p:cNvPr>
          <p:cNvSpPr txBox="1"/>
          <p:nvPr/>
        </p:nvSpPr>
        <p:spPr>
          <a:xfrm>
            <a:off x="1046746" y="4527433"/>
            <a:ext cx="10166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Avez-vous une expérience que vous pourriez nous partager ? </a:t>
            </a:r>
            <a:endParaRPr lang="fr-FR" b="1" dirty="0">
              <a:solidFill>
                <a:srgbClr val="F085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8133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M22">
      <a:majorFont>
        <a:latin typeface="Raleway 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87E5CE84-3A50-4C6B-99A3-1DF1346B8130}" vid="{2709B135-6D32-4E2F-B8E8-36BAA5AC830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0C11531BA79439F1AA37AD867CA87" ma:contentTypeVersion="14" ma:contentTypeDescription="Crée un document." ma:contentTypeScope="" ma:versionID="350a9e0e6e32d1f8fd1c204724011fd5">
  <xsd:schema xmlns:xsd="http://www.w3.org/2001/XMLSchema" xmlns:xs="http://www.w3.org/2001/XMLSchema" xmlns:p="http://schemas.microsoft.com/office/2006/metadata/properties" xmlns:ns3="dc211541-9b0a-466f-9321-5fb329cd32f3" xmlns:ns4="281e76ec-a4dc-4953-8602-ad47902c88a1" targetNamespace="http://schemas.microsoft.com/office/2006/metadata/properties" ma:root="true" ma:fieldsID="635acf8782f79587d4c3a8d89b909971" ns3:_="" ns4:_="">
    <xsd:import namespace="dc211541-9b0a-466f-9321-5fb329cd32f3"/>
    <xsd:import namespace="281e76ec-a4dc-4953-8602-ad47902c8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11541-9b0a-466f-9321-5fb329cd32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e76ec-a4dc-4953-8602-ad47902c8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D9BCE3-F376-4AA0-ADA6-406B4E60C8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211541-9b0a-466f-9321-5fb329cd32f3"/>
    <ds:schemaRef ds:uri="281e76ec-a4dc-4953-8602-ad47902c8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F603F9-D9BE-4F1E-87D9-240CBBBE4A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573ED0-775F-4AB0-AFCF-9232311E5CF7}">
  <ds:schemaRefs>
    <ds:schemaRef ds:uri="dc211541-9b0a-466f-9321-5fb329cd32f3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81e76ec-a4dc-4953-8602-ad47902c88a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MM22_Modèle_PPT</Template>
  <TotalTime>7041</TotalTime>
  <Words>443</Words>
  <Application>Microsoft Office PowerPoint</Application>
  <PresentationFormat>Grand écran</PresentationFormat>
  <Paragraphs>48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Open Sans</vt:lpstr>
      <vt:lpstr>Raleway</vt:lpstr>
      <vt:lpstr>Raleway Bold</vt:lpstr>
      <vt:lpstr>Wingdings</vt:lpstr>
      <vt:lpstr>Thème Office</vt:lpstr>
      <vt:lpstr>Si tu prends mes notes, je dépasse mon handicap!</vt:lpstr>
      <vt:lpstr>Le Service de Santé Universitaire (SSU)</vt:lpstr>
      <vt:lpstr>Le Service Handicap</vt:lpstr>
      <vt:lpstr>La plateforme Moodle</vt:lpstr>
      <vt:lpstr>En conclusion</vt:lpstr>
      <vt:lpstr>En conclusion</vt:lpstr>
      <vt:lpstr>Meeeuuurciii de votre attention</vt:lpstr>
      <vt:lpstr>La fin de la fin</vt:lpstr>
    </vt:vector>
  </TitlesOfParts>
  <Company>IUT DE CAEN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tu prends mes notes, je dépasse mon handicap!</dc:title>
  <dc:creator>Lionel Fandeur</dc:creator>
  <cp:lastModifiedBy>Lionel Fandeur</cp:lastModifiedBy>
  <cp:revision>33</cp:revision>
  <dcterms:created xsi:type="dcterms:W3CDTF">2022-06-14T10:21:57Z</dcterms:created>
  <dcterms:modified xsi:type="dcterms:W3CDTF">2022-07-06T22:51:39Z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0x010100B880C11531BA79439F1AA37AD867CA87</vt:lpwstr>
  </property>
</Properties>
</file>