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65" r:id="rId4"/>
    <p:sldId id="261" r:id="rId5"/>
    <p:sldId id="262" r:id="rId6"/>
    <p:sldId id="266" r:id="rId7"/>
    <p:sldId id="260" r:id="rId8"/>
    <p:sldId id="263" r:id="rId9"/>
    <p:sldId id="273" r:id="rId10"/>
    <p:sldId id="274" r:id="rId11"/>
    <p:sldId id="269" r:id="rId12"/>
    <p:sldId id="268" r:id="rId13"/>
    <p:sldId id="271" r:id="rId14"/>
    <p:sldId id="272" r:id="rId15"/>
    <p:sldId id="270" r:id="rId16"/>
    <p:sldId id="259" r:id="rId17"/>
    <p:sldId id="25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06/07/2022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5C5BC-6A18-AE39-4563-6BDAB0CD3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Scénarisation LEGO® et </a:t>
            </a:r>
            <a:r>
              <a:rPr lang="fr-FR" dirty="0" err="1"/>
              <a:t>template</a:t>
            </a:r>
            <a:r>
              <a:rPr lang="fr-FR" dirty="0"/>
              <a:t> Moodle v1,0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E21A2-A5A9-02A8-5FFC-C69440194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Damien Bouchard</a:t>
            </a:r>
          </a:p>
          <a:p>
            <a:r>
              <a:rPr lang="fr-FR" dirty="0"/>
              <a:t>Mercredi 6 juillet 17h-17h30</a:t>
            </a:r>
            <a:endParaRPr lang="fr-FR" i="1" dirty="0"/>
          </a:p>
          <a:p>
            <a:r>
              <a:rPr lang="fr-FR" dirty="0"/>
              <a:t>Amphi Vauquelin</a:t>
            </a:r>
          </a:p>
        </p:txBody>
      </p:sp>
    </p:spTree>
    <p:extLst>
      <p:ext uri="{BB962C8B-B14F-4D97-AF65-F5344CB8AC3E}">
        <p14:creationId xmlns:p14="http://schemas.microsoft.com/office/powerpoint/2010/main" val="37970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D0AFD-4647-AAF7-8ECB-D4946F61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8D0D4E-7221-2D44-983C-32A8537F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14DBDC-4B8A-04C4-3EEA-89BE97AB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98" y="1350628"/>
            <a:ext cx="8201396" cy="51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506D-FE7E-8BF6-EAFD-9A752A57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Scénarisation LEGO®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7ECA0D-1D19-1076-2735-A5B68884D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Stickers Chenille peluche 1 - Stickers Malin">
            <a:extLst>
              <a:ext uri="{FF2B5EF4-FFF2-40B4-BE49-F238E27FC236}">
                <a16:creationId xmlns:a16="http://schemas.microsoft.com/office/drawing/2014/main" id="{0BB55627-72EA-79FA-DE91-376BECC3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10" y="1990552"/>
            <a:ext cx="1394406" cy="13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5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E61379-705A-3516-32DA-718C11E86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33934"/>
          <a:stretch/>
        </p:blipFill>
        <p:spPr>
          <a:xfrm>
            <a:off x="1764606" y="2223500"/>
            <a:ext cx="4052926" cy="3451652"/>
          </a:xfrm>
          <a:prstGeom prst="rect">
            <a:avLst/>
          </a:prstGeom>
        </p:spPr>
      </p:pic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7887B4B8-9CC5-95C0-9CDC-75633558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69" y="771994"/>
            <a:ext cx="3667154" cy="49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6803D-165B-D7F6-525C-5FEE7548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err="1"/>
              <a:t>Templates</a:t>
            </a:r>
            <a:r>
              <a:rPr lang="fr-FR" sz="6000" dirty="0"/>
              <a:t> Moodle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87404-D57C-819C-6CD7-2FCDB7AA4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14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473DF-945D-6B19-E44D-EEAE4A83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F1CD35-73CB-6308-ECA1-4FF25C3D0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065" y="2565493"/>
            <a:ext cx="7534798" cy="3625582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E8F839-769A-F71B-A6CF-818F5B2A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7"/>
          <a:stretch/>
        </p:blipFill>
        <p:spPr>
          <a:xfrm>
            <a:off x="5944998" y="409946"/>
            <a:ext cx="4515410" cy="44828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49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luche &quot;Alice Axolotl&quot;">
            <a:extLst>
              <a:ext uri="{FF2B5EF4-FFF2-40B4-BE49-F238E27FC236}">
                <a16:creationId xmlns:a16="http://schemas.microsoft.com/office/drawing/2014/main" id="{8E88D79A-BCCA-655F-D7FB-FD089EBEB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27690" r="6809" b="10786"/>
          <a:stretch/>
        </p:blipFill>
        <p:spPr bwMode="auto">
          <a:xfrm>
            <a:off x="7122254" y="2793047"/>
            <a:ext cx="2407640" cy="26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ellycat - Peluche papillon brezzy iris Doudouplanet, Livraison Gratuite  24/48h">
            <a:extLst>
              <a:ext uri="{FF2B5EF4-FFF2-40B4-BE49-F238E27FC236}">
                <a16:creationId xmlns:a16="http://schemas.microsoft.com/office/drawing/2014/main" id="{65E2F43E-A5D7-026D-9C51-37D2D386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19" y="2431146"/>
            <a:ext cx="3618843" cy="30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349D8-3E68-BD8B-46C6-F3F12A7E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Des questions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2357EE-BD84-0591-656B-3D596952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5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76D66-84FF-E8D9-36A3-D4DC65BC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3FFA83-C49E-E181-AEEA-7B4EBE05F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02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2C9A6E-1B46-50D8-F85B-7E4273FBD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29" y="4201069"/>
            <a:ext cx="3206034" cy="758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964CF0-0283-955E-AC4C-281FAE2C3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9" y="1894741"/>
            <a:ext cx="3117257" cy="16514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B2EE7F8-F434-489C-8D1C-F3869C89A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05" y="1728169"/>
            <a:ext cx="1924516" cy="19802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EC717C-DD75-4641-7301-4201CF3E8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539" y="4138829"/>
            <a:ext cx="3734533" cy="6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1938D-D338-2340-D18E-2B7A0E7D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L’utilisation des </a:t>
            </a:r>
            <a:r>
              <a:rPr lang="fr-FR" sz="6000" dirty="0" err="1"/>
              <a:t>Légo</a:t>
            </a:r>
            <a:r>
              <a:rPr lang="fr-FR" sz="6000" dirty="0"/>
              <a:t> ® </a:t>
            </a:r>
            <a:br>
              <a:rPr lang="fr-FR" sz="6000" dirty="0"/>
            </a:br>
            <a:r>
              <a:rPr lang="fr-FR" sz="6000" dirty="0"/>
              <a:t>au CEMU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677B0D-7F1F-4CD6-2AA2-4D6EA256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0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CACA3-CDB1-5954-8A6F-4A7262B2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répondre à quelles questions 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C8C7919-A4AA-9F8D-17C5-A8C0BC53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/>
          <a:lstStyle/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fait quoi (interne et externe) ? </a:t>
            </a:r>
          </a:p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quelle période ? </a:t>
            </a:r>
          </a:p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Pendant combien de temps ?</a:t>
            </a:r>
            <a:endParaRPr lang="fr-FR" sz="2400" dirty="0"/>
          </a:p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identifier les manques de ressources ?</a:t>
            </a:r>
          </a:p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mobilise quelle ressource ?</a:t>
            </a:r>
          </a:p>
          <a:p>
            <a:r>
              <a:rPr lang="fr-FR" sz="2400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Où sont les ressources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1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CACA3-CDB1-5954-8A6F-4A7262B2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 de nos solutions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687E3A-B735-D8FD-AE75-6CF33DB4E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3588" r="54328" b="35385"/>
          <a:stretch/>
        </p:blipFill>
        <p:spPr>
          <a:xfrm>
            <a:off x="2399251" y="3407588"/>
            <a:ext cx="2307346" cy="2513265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F08547F-A148-5606-B926-BB109660B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15" y="2119679"/>
            <a:ext cx="5168900" cy="3876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74D6C2-5EFB-7A4E-1DBD-C9B79D86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7" t="26251" r="14087" b="18746"/>
          <a:stretch/>
        </p:blipFill>
        <p:spPr>
          <a:xfrm>
            <a:off x="1352674" y="2208451"/>
            <a:ext cx="2963994" cy="10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1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1938D-D338-2340-D18E-2B7A0E7D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Une formation ANSTIA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677B0D-7F1F-4CD6-2AA2-4D6EA256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7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A19BFA-157F-70CA-540A-1985B856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55" y="3429000"/>
            <a:ext cx="3625825" cy="20381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BBA7CB-693D-468E-BE77-D92E14B0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89" y="1665554"/>
            <a:ext cx="5398231" cy="11828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7C484A-101E-415C-BBFE-2160C4227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5" y="2256978"/>
            <a:ext cx="3785127" cy="12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18F32-18C0-1D9D-7020-6F413C9C4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7" y="1490782"/>
            <a:ext cx="10166685" cy="38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Activité :</a:t>
            </a:r>
          </a:p>
          <a:p>
            <a:pPr marL="0" indent="0">
              <a:buNone/>
            </a:pPr>
            <a:r>
              <a:rPr lang="fr-FR" sz="3200" dirty="0"/>
              <a:t>Scénarisation d'une formation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63FF4B-3744-FF29-C906-FB34A22EFFAB}"/>
              </a:ext>
            </a:extLst>
          </p:cNvPr>
          <p:cNvSpPr txBox="1"/>
          <p:nvPr/>
        </p:nvSpPr>
        <p:spPr>
          <a:xfrm>
            <a:off x="5377343" y="3188695"/>
            <a:ext cx="4718032" cy="19686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Présentation des questions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Choix du contexte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Prototypage itératif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Présentation des travaux de groupe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solidFill>
                  <a:srgbClr val="4E5A6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Présentation de la solution CEMU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util - ScénoFORM">
            <a:extLst>
              <a:ext uri="{FF2B5EF4-FFF2-40B4-BE49-F238E27FC236}">
                <a16:creationId xmlns:a16="http://schemas.microsoft.com/office/drawing/2014/main" id="{3853DD95-C40C-F442-A00B-58A771F4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94" y="1733660"/>
            <a:ext cx="5149826" cy="3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4D7B377-F9D0-56DF-4933-77842D773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03" y="1733660"/>
            <a:ext cx="4008437" cy="301369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D364EE3-AC91-E73C-8772-7F0F1B5D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ScénarisationLégo</Template>
  <TotalTime>95</TotalTime>
  <Words>107</Words>
  <Application>Microsoft Office PowerPoint</Application>
  <PresentationFormat>Grand écran</PresentationFormat>
  <Paragraphs>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Raleway</vt:lpstr>
      <vt:lpstr>Raleway Bold</vt:lpstr>
      <vt:lpstr>Verdana</vt:lpstr>
      <vt:lpstr>Thème Office</vt:lpstr>
      <vt:lpstr>Scénarisation LEGO® et template Moodle v1,0</vt:lpstr>
      <vt:lpstr>Présentation PowerPoint</vt:lpstr>
      <vt:lpstr>L’utilisation des Légo ®  au CEMU</vt:lpstr>
      <vt:lpstr>Pour répondre à quelles questions ?</vt:lpstr>
      <vt:lpstr>Aperçu de nos solutions</vt:lpstr>
      <vt:lpstr>Une formation ANSTIA</vt:lpstr>
      <vt:lpstr>Présentation PowerPoint</vt:lpstr>
      <vt:lpstr>Présentation PowerPoint</vt:lpstr>
      <vt:lpstr>Présentation PowerPoint</vt:lpstr>
      <vt:lpstr>Présentation PowerPoint</vt:lpstr>
      <vt:lpstr>Scénarisation LEGO®</vt:lpstr>
      <vt:lpstr>Présentation PowerPoint</vt:lpstr>
      <vt:lpstr>Templates Moodle</vt:lpstr>
      <vt:lpstr>Présentation PowerPoint</vt:lpstr>
      <vt:lpstr>Présentation PowerPoint</vt:lpstr>
      <vt:lpstr>Des questions ?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Scénarisation LEGO® et template Moodle</dc:title>
  <dc:creator>Damien Bouchard</dc:creator>
  <cp:lastModifiedBy>Damien Bouchard</cp:lastModifiedBy>
  <cp:revision>6</cp:revision>
  <dcterms:created xsi:type="dcterms:W3CDTF">2022-06-26T09:41:29Z</dcterms:created>
  <dcterms:modified xsi:type="dcterms:W3CDTF">2022-07-06T10:23:57Z</dcterms:modified>
</cp:coreProperties>
</file>