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5" r:id="rId19"/>
    <p:sldId id="296" r:id="rId20"/>
    <p:sldId id="273" r:id="rId21"/>
    <p:sldId id="274" r:id="rId22"/>
    <p:sldId id="276" r:id="rId23"/>
    <p:sldId id="277" r:id="rId24"/>
    <p:sldId id="278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5" r:id="rId39"/>
    <p:sldId id="294" r:id="rId40"/>
    <p:sldId id="300" r:id="rId41"/>
    <p:sldId id="291" r:id="rId42"/>
    <p:sldId id="297" r:id="rId43"/>
    <p:sldId id="298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2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12FF-34FE-45C5-A2FE-08BA1C1AE426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1E6DD-D623-45E7-94D4-312E3FFEE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1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7B749-9D7F-4FB9-AC3B-729CFDF2BAB0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DA3E2-54B7-433B-9B61-7F644537E1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09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F62C3-2035-4126-ABC7-AD7EF36DF4B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79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>
          <a:xfrm>
            <a:off x="485776" y="1085850"/>
            <a:ext cx="11236321" cy="4972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 userDrawn="1">
            <p:ph type="ctrTitle"/>
          </p:nvPr>
        </p:nvSpPr>
        <p:spPr>
          <a:xfrm>
            <a:off x="1866899" y="1733550"/>
            <a:ext cx="8458200" cy="2667426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 userDrawn="1">
            <p:ph type="subTitle" idx="1"/>
          </p:nvPr>
        </p:nvSpPr>
        <p:spPr>
          <a:xfrm>
            <a:off x="1866898" y="4537501"/>
            <a:ext cx="8458201" cy="10912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133A"/>
                </a:solidFill>
                <a:latin typeface="Raleway" panose="020B00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41" y="548921"/>
            <a:ext cx="1259113" cy="11119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218304"/>
            <a:ext cx="1291259" cy="6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5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17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>
          <a:xfrm>
            <a:off x="485776" y="1085850"/>
            <a:ext cx="11236321" cy="4972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800225"/>
            <a:ext cx="10515600" cy="2886075"/>
          </a:xfrm>
        </p:spPr>
        <p:txBody>
          <a:bodyPr anchor="b">
            <a:normAutofit/>
          </a:bodyPr>
          <a:lstStyle>
            <a:lvl1pPr>
              <a:defRPr sz="3200">
                <a:solidFill>
                  <a:srgbClr val="00133A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829175"/>
            <a:ext cx="10515600" cy="10985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133A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41" y="548921"/>
            <a:ext cx="1259113" cy="11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6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6746" y="2333625"/>
            <a:ext cx="4973054" cy="3843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333625"/>
            <a:ext cx="5041231" cy="3843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34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46745" y="1136261"/>
            <a:ext cx="10166685" cy="6905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46746" y="1963348"/>
            <a:ext cx="4950829" cy="741751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46746" y="2813828"/>
            <a:ext cx="4950829" cy="34059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963348"/>
            <a:ext cx="5041231" cy="741751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813828"/>
            <a:ext cx="5041231" cy="34059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52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50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9788" y="1249129"/>
            <a:ext cx="3932237" cy="903521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1600201"/>
            <a:ext cx="6172200" cy="4260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305050"/>
            <a:ext cx="3932237" cy="356393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41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30D182-1771-415D-B10C-6F79EA4E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FCD0-3729-460F-87D6-9EB7E0F2489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374FF9-ECD8-413B-B1FC-493F9585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F7AED4-C158-483D-A862-450D1575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8DF32-EC49-4EAD-9DFC-B25016B1B4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86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" r="-1304" b="2633"/>
          <a:stretch/>
        </p:blipFill>
        <p:spPr>
          <a:xfrm>
            <a:off x="0" y="0"/>
            <a:ext cx="12356432" cy="6858001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-1"/>
            <a:ext cx="12204032" cy="685800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zz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1046746" y="1130238"/>
            <a:ext cx="10166685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1046746" y="2343389"/>
            <a:ext cx="10166685" cy="3876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 userDrawn="1">
            <p:ph type="dt" sz="half" idx="2"/>
          </p:nvPr>
        </p:nvSpPr>
        <p:spPr>
          <a:xfrm>
            <a:off x="1046746" y="63777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08B00-CCE8-4C4F-BC19-E7C681DEEC72}" type="datetimeFigureOut">
              <a:rPr lang="fr-FR" smtClean="0"/>
              <a:pPr/>
              <a:t>06/07/2022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 userDrawn="1">
            <p:ph type="sldNum" sz="quarter" idx="4"/>
          </p:nvPr>
        </p:nvSpPr>
        <p:spPr>
          <a:xfrm>
            <a:off x="8470231" y="6354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60596-BF22-42BF-8CDC-B22E2A4529C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2" y="267812"/>
            <a:ext cx="1916623" cy="710194"/>
          </a:xfrm>
          <a:prstGeom prst="rect">
            <a:avLst/>
          </a:prstGeom>
        </p:spPr>
      </p:pic>
      <p:cxnSp>
        <p:nvCxnSpPr>
          <p:cNvPr id="8" name="Connecteur droit 7"/>
          <p:cNvCxnSpPr/>
          <p:nvPr userDrawn="1"/>
        </p:nvCxnSpPr>
        <p:spPr>
          <a:xfrm>
            <a:off x="2920707" y="461849"/>
            <a:ext cx="0" cy="3221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79" y="330525"/>
            <a:ext cx="1141934" cy="5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u="none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00133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133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133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133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rgbClr val="0013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7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45.png"/><Relationship Id="rId10" Type="http://schemas.openxmlformats.org/officeDocument/2006/relationships/image" Target="../media/image71.png"/><Relationship Id="rId19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FAFEB-16BF-7E1A-4373-1F4A6901F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Moodle pour tous</a:t>
            </a:r>
            <a:br>
              <a:rPr lang="fr-FR" dirty="0"/>
            </a:br>
            <a:r>
              <a:rPr lang="fr-FR" dirty="0" err="1"/>
              <a:t>Tous</a:t>
            </a:r>
            <a:r>
              <a:rPr lang="fr-FR" dirty="0"/>
              <a:t> pour Moodle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9DE95C-A7F1-FEB5-4444-032E91FE8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Luiggi Sansonetti</a:t>
            </a:r>
          </a:p>
        </p:txBody>
      </p:sp>
    </p:spTree>
    <p:extLst>
      <p:ext uri="{BB962C8B-B14F-4D97-AF65-F5344CB8AC3E}">
        <p14:creationId xmlns:p14="http://schemas.microsoft.com/office/powerpoint/2010/main" val="98785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7170" name="Picture 2" descr="Structure d'un site Moodle — MoodleDocs">
            <a:extLst>
              <a:ext uri="{FF2B5EF4-FFF2-40B4-BE49-F238E27FC236}">
                <a16:creationId xmlns:a16="http://schemas.microsoft.com/office/drawing/2014/main" id="{6EF00931-415F-39F9-1284-CDBC6DF6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67" y="1900273"/>
            <a:ext cx="6806842" cy="48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65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7170" name="Picture 2" descr="Structure d'un site Moodle — MoodleDocs">
            <a:extLst>
              <a:ext uri="{FF2B5EF4-FFF2-40B4-BE49-F238E27FC236}">
                <a16:creationId xmlns:a16="http://schemas.microsoft.com/office/drawing/2014/main" id="{6EF00931-415F-39F9-1284-CDBC6DF6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67" y="1900273"/>
            <a:ext cx="6806842" cy="48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intérieur, guichet, clavier, lumière&#10;&#10;Description générée automatiquement">
            <a:extLst>
              <a:ext uri="{FF2B5EF4-FFF2-40B4-BE49-F238E27FC236}">
                <a16:creationId xmlns:a16="http://schemas.microsoft.com/office/drawing/2014/main" id="{66B38BCC-8E17-5900-DF60-1BBD3A33E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24" y="2978486"/>
            <a:ext cx="2748951" cy="274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3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A7F8E7-E5BF-7E1E-A2F5-B128CE1E7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539" y="1906437"/>
            <a:ext cx="6374922" cy="47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27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</p:spTree>
    <p:extLst>
      <p:ext uri="{BB962C8B-B14F-4D97-AF65-F5344CB8AC3E}">
        <p14:creationId xmlns:p14="http://schemas.microsoft.com/office/powerpoint/2010/main" val="233881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11" name="Image 10" descr="Une image contenant texte, personne, homme, complet&#10;&#10;Description générée automatiquement">
            <a:extLst>
              <a:ext uri="{FF2B5EF4-FFF2-40B4-BE49-F238E27FC236}">
                <a16:creationId xmlns:a16="http://schemas.microsoft.com/office/drawing/2014/main" id="{4BA3B93E-21CA-2E78-3C90-60445E09F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60" y="2910875"/>
            <a:ext cx="5474480" cy="30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0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5" name="Image 4" descr="Une image contenant personne, intérieur, assis, garçon&#10;&#10;Description générée automatiquement">
            <a:extLst>
              <a:ext uri="{FF2B5EF4-FFF2-40B4-BE49-F238E27FC236}">
                <a16:creationId xmlns:a16="http://schemas.microsoft.com/office/drawing/2014/main" id="{A1633EB6-70AB-1822-DB4C-322405EE5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990275"/>
            <a:ext cx="47625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97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47C561-488A-E582-1CF4-5206CCDCD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57" y="2014523"/>
            <a:ext cx="10535729" cy="47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6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823271-3107-5748-9753-86CA52BCD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69" y="1980989"/>
            <a:ext cx="4163715" cy="424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B7F49A-931F-F4BB-4AE2-6CC349B8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490" y="1885406"/>
            <a:ext cx="4460400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11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7" name="Image 6" descr="Une image contenant personne, gens, groupe&#10;&#10;Description générée automatiquement">
            <a:extLst>
              <a:ext uri="{FF2B5EF4-FFF2-40B4-BE49-F238E27FC236}">
                <a16:creationId xmlns:a16="http://schemas.microsoft.com/office/drawing/2014/main" id="{28A1D6B0-2530-C3AC-D312-6C35EDFF7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97" y="3638150"/>
            <a:ext cx="3962818" cy="2641879"/>
          </a:xfrm>
          <a:prstGeom prst="rect">
            <a:avLst/>
          </a:prstGeom>
        </p:spPr>
      </p:pic>
      <p:pic>
        <p:nvPicPr>
          <p:cNvPr id="10" name="Image 9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7B18DB3F-85EA-B9C1-B3E0-2F0999CCF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6" y="2565406"/>
            <a:ext cx="3479337" cy="1955706"/>
          </a:xfrm>
          <a:prstGeom prst="rect">
            <a:avLst/>
          </a:prstGeom>
        </p:spPr>
      </p:pic>
      <p:pic>
        <p:nvPicPr>
          <p:cNvPr id="12" name="Image 11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496154F2-115A-5D31-B085-1BD1B8C28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204" y="2886406"/>
            <a:ext cx="1838356" cy="3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08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615313-045A-5B47-0831-6E1E61C8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35485">
            <a:off x="4539644" y="3235127"/>
            <a:ext cx="1028700" cy="10382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5512FB-778A-020B-232E-F9885E033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0579">
            <a:off x="6101977" y="3216636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5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09743F-4D29-15C6-B979-7A602E163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rappels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620A30-3B34-16E8-C28A-9417AF1BC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Alexandrin = 12 pieds (syllabes)</a:t>
            </a:r>
          </a:p>
          <a:p>
            <a:r>
              <a:rPr lang="fr-FR" dirty="0"/>
              <a:t>Césure = Pause qui coupe en 6 / 6 le vers</a:t>
            </a:r>
          </a:p>
          <a:p>
            <a:pPr lvl="1"/>
            <a:endParaRPr lang="fr-FR" dirty="0"/>
          </a:p>
          <a:p>
            <a:r>
              <a:rPr lang="fr-FR" dirty="0"/>
              <a:t>Structure d’une ode :</a:t>
            </a:r>
          </a:p>
          <a:p>
            <a:pPr lvl="1"/>
            <a:r>
              <a:rPr lang="fr-FR" dirty="0"/>
              <a:t>AABCCB DDEFFE GGHIIH</a:t>
            </a:r>
          </a:p>
          <a:p>
            <a:pPr lvl="2"/>
            <a:endParaRPr lang="fr-FR" dirty="0"/>
          </a:p>
          <a:p>
            <a:r>
              <a:rPr lang="fr-FR" dirty="0"/>
              <a:t>Structure d’un quatrain :</a:t>
            </a:r>
          </a:p>
          <a:p>
            <a:pPr lvl="1"/>
            <a:r>
              <a:rPr lang="fr-FR" dirty="0"/>
              <a:t>ABBA</a:t>
            </a:r>
          </a:p>
          <a:p>
            <a:pPr lvl="2"/>
            <a:endParaRPr lang="fr-FR" dirty="0"/>
          </a:p>
          <a:p>
            <a:r>
              <a:rPr lang="fr-FR" dirty="0"/>
              <a:t>Structure d’un sonnet :</a:t>
            </a:r>
          </a:p>
          <a:p>
            <a:pPr lvl="1"/>
            <a:r>
              <a:rPr lang="fr-FR" dirty="0"/>
              <a:t>ABBA </a:t>
            </a:r>
            <a:r>
              <a:rPr lang="fr-FR" dirty="0" err="1"/>
              <a:t>ABBA</a:t>
            </a:r>
            <a:r>
              <a:rPr lang="fr-FR" dirty="0"/>
              <a:t> CCD EED</a:t>
            </a:r>
          </a:p>
        </p:txBody>
      </p:sp>
    </p:spTree>
    <p:extLst>
      <p:ext uri="{BB962C8B-B14F-4D97-AF65-F5344CB8AC3E}">
        <p14:creationId xmlns:p14="http://schemas.microsoft.com/office/powerpoint/2010/main" val="553660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DB1704-80E8-2BEA-F091-4C08405F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56" y="3180048"/>
            <a:ext cx="6296025" cy="21240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B7DC70-0DED-F609-BC34-360794AE7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31" y="1856507"/>
            <a:ext cx="2201458" cy="47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32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9870D1-6F93-3D50-7F18-7AAAEDFA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428" y="1949659"/>
            <a:ext cx="8407144" cy="46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0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0E42FC-BF2C-0ED0-AC35-1C4F9851D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92" y="2359706"/>
            <a:ext cx="7239455" cy="3634442"/>
          </a:xfrm>
          <a:prstGeom prst="rect">
            <a:avLst/>
          </a:prstGeom>
        </p:spPr>
      </p:pic>
      <p:pic>
        <p:nvPicPr>
          <p:cNvPr id="6" name="Image 5" descr="Une image contenant personne, vin, homme, intérieur&#10;&#10;Description générée automatiquement">
            <a:extLst>
              <a:ext uri="{FF2B5EF4-FFF2-40B4-BE49-F238E27FC236}">
                <a16:creationId xmlns:a16="http://schemas.microsoft.com/office/drawing/2014/main" id="{95B6A0A1-4495-427C-E44B-34BCCB23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55" y="3304952"/>
            <a:ext cx="2653718" cy="26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72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B869F9-31D4-287C-25B4-E459744D9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706" y="2230017"/>
            <a:ext cx="7324725" cy="4000500"/>
          </a:xfrm>
          <a:prstGeom prst="rect">
            <a:avLst/>
          </a:prstGeom>
        </p:spPr>
      </p:pic>
      <p:pic>
        <p:nvPicPr>
          <p:cNvPr id="6" name="Image 5" descr="Une image contenant personne, intérieur, mur, homme&#10;&#10;Description générée automatiquement">
            <a:extLst>
              <a:ext uri="{FF2B5EF4-FFF2-40B4-BE49-F238E27FC236}">
                <a16:creationId xmlns:a16="http://schemas.microsoft.com/office/drawing/2014/main" id="{4C2D9FE8-C2C3-89E3-3C41-115C22370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46" y="2944663"/>
            <a:ext cx="2281958" cy="203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52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379E51CA-6CC5-D70B-FD22-D07C7607C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7" y="2829644"/>
            <a:ext cx="335550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26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379E51CA-6CC5-D70B-FD22-D07C7607C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7" y="2829644"/>
            <a:ext cx="3355503" cy="2520000"/>
          </a:xfrm>
          <a:prstGeom prst="rect">
            <a:avLst/>
          </a:prstGeom>
        </p:spPr>
      </p:pic>
      <p:pic>
        <p:nvPicPr>
          <p:cNvPr id="11" name="Image 10" descr="Une image contenant texte, extérieur, homme&#10;&#10;Description générée automatiquement">
            <a:extLst>
              <a:ext uri="{FF2B5EF4-FFF2-40B4-BE49-F238E27FC236}">
                <a16:creationId xmlns:a16="http://schemas.microsoft.com/office/drawing/2014/main" id="{322DBE81-C825-AE81-A40B-5CE7F1ECD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13" y="3095477"/>
            <a:ext cx="3768735" cy="21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69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B833C8-98DB-72A0-B14F-C134269EDDAB}"/>
              </a:ext>
            </a:extLst>
          </p:cNvPr>
          <p:cNvSpPr txBox="1"/>
          <p:nvPr/>
        </p:nvSpPr>
        <p:spPr>
          <a:xfrm>
            <a:off x="1545566" y="2829464"/>
            <a:ext cx="910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Oui, j’aime bien Jim Carrey. Et ?</a:t>
            </a:r>
          </a:p>
        </p:txBody>
      </p:sp>
    </p:spTree>
    <p:extLst>
      <p:ext uri="{BB962C8B-B14F-4D97-AF65-F5344CB8AC3E}">
        <p14:creationId xmlns:p14="http://schemas.microsoft.com/office/powerpoint/2010/main" val="4002110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4" name="Image 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379E51CA-6CC5-D70B-FD22-D07C7607C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7" y="2829644"/>
            <a:ext cx="3355503" cy="2520000"/>
          </a:xfrm>
          <a:prstGeom prst="rect">
            <a:avLst/>
          </a:prstGeom>
        </p:spPr>
      </p:pic>
      <p:pic>
        <p:nvPicPr>
          <p:cNvPr id="7" name="Image 6" descr="Une image contenant personne, intérieur, repas, table de salle à manger&#10;&#10;Description générée automatiquement">
            <a:extLst>
              <a:ext uri="{FF2B5EF4-FFF2-40B4-BE49-F238E27FC236}">
                <a16:creationId xmlns:a16="http://schemas.microsoft.com/office/drawing/2014/main" id="{1DAB06AC-31CA-559D-935D-661DD404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81" y="3216280"/>
            <a:ext cx="2419350" cy="1876425"/>
          </a:xfrm>
          <a:prstGeom prst="rect">
            <a:avLst/>
          </a:prstGeom>
        </p:spPr>
      </p:pic>
      <p:pic>
        <p:nvPicPr>
          <p:cNvPr id="11" name="Image 10" descr="Une image contenant texte, extérieur, homme&#10;&#10;Description générée automatiquement">
            <a:extLst>
              <a:ext uri="{FF2B5EF4-FFF2-40B4-BE49-F238E27FC236}">
                <a16:creationId xmlns:a16="http://schemas.microsoft.com/office/drawing/2014/main" id="{322DBE81-C825-AE81-A40B-5CE7F1ECD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13" y="3095477"/>
            <a:ext cx="3768735" cy="21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53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EEAB66-E916-7461-F5D2-BE15A9707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12" y="2128851"/>
            <a:ext cx="6317753" cy="42352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44BA09-8578-84C1-88D5-CFFCAB812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818" y="2510374"/>
            <a:ext cx="4435405" cy="34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62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des plugins + MoodleMoot FR + MUA + Moodle </a:t>
            </a:r>
            <a:r>
              <a:rPr lang="fr-FR" dirty="0" err="1"/>
              <a:t>Partners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313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BE7A2-0BF3-E3FF-E412-AD98EAC06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Préambule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AD08D-7A64-9EFD-CDD8-E136EC4B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  <a:p>
            <a:pPr lvl="1"/>
            <a:r>
              <a:rPr lang="fr-FR" dirty="0"/>
              <a:t>Ode</a:t>
            </a:r>
          </a:p>
          <a:p>
            <a:pPr lvl="1"/>
            <a:endParaRPr lang="fr-FR" dirty="0"/>
          </a:p>
          <a:p>
            <a:r>
              <a:rPr lang="fr-FR" dirty="0"/>
              <a:t>Moodle </a:t>
            </a:r>
            <a:r>
              <a:rPr lang="fr-FR" dirty="0" err="1"/>
              <a:t>Org</a:t>
            </a:r>
            <a:r>
              <a:rPr lang="fr-FR" dirty="0"/>
              <a:t> + Documentation + Tracker</a:t>
            </a:r>
          </a:p>
          <a:p>
            <a:pPr lvl="1"/>
            <a:r>
              <a:rPr lang="fr-FR" dirty="0"/>
              <a:t>Quatrains</a:t>
            </a:r>
          </a:p>
          <a:p>
            <a:pPr lvl="1"/>
            <a:endParaRPr lang="fr-FR" dirty="0"/>
          </a:p>
          <a:p>
            <a:r>
              <a:rPr lang="fr-FR" dirty="0"/>
              <a:t>Base des plugins + MoodleMoot FR + MUA + Moodle </a:t>
            </a:r>
            <a:r>
              <a:rPr lang="fr-FR" dirty="0" err="1"/>
              <a:t>Partners</a:t>
            </a:r>
            <a:endParaRPr lang="fr-FR" dirty="0"/>
          </a:p>
          <a:p>
            <a:pPr lvl="1"/>
            <a:r>
              <a:rPr lang="fr-FR" dirty="0"/>
              <a:t>Sonnets</a:t>
            </a:r>
          </a:p>
          <a:p>
            <a:pPr lvl="1"/>
            <a:endParaRPr lang="fr-FR" dirty="0"/>
          </a:p>
          <a:p>
            <a:r>
              <a:rPr lang="fr-FR" dirty="0"/>
              <a:t>Communauté + Badgification + Conclusion</a:t>
            </a:r>
          </a:p>
          <a:p>
            <a:pPr lvl="1"/>
            <a:r>
              <a:rPr lang="fr-FR" dirty="0"/>
              <a:t>Ode</a:t>
            </a:r>
          </a:p>
        </p:txBody>
      </p:sp>
    </p:spTree>
    <p:extLst>
      <p:ext uri="{BB962C8B-B14F-4D97-AF65-F5344CB8AC3E}">
        <p14:creationId xmlns:p14="http://schemas.microsoft.com/office/powerpoint/2010/main" val="1001858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des plugins + MoodleMoot FR + MUA + Moodle </a:t>
            </a:r>
            <a:r>
              <a:rPr lang="fr-FR" dirty="0" err="1"/>
              <a:t>Partners</a:t>
            </a:r>
            <a:endParaRPr lang="fr-FR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EBEA217C-0A1C-23CA-2AF0-6D1E96C8E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6" y="2410813"/>
            <a:ext cx="4000500" cy="3571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84739B-7E8B-5875-C481-4E901A32D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820" y="2208452"/>
            <a:ext cx="4286071" cy="20361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923D8E-2B3B-6A3C-495B-595ADD352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654" y="3342415"/>
            <a:ext cx="4933950" cy="24895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630468-290C-C7FC-3A31-59A18638C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181" y="4751069"/>
            <a:ext cx="3782596" cy="195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4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des plugins + MoodleMoot FR + MUA + Moodle </a:t>
            </a:r>
            <a:r>
              <a:rPr lang="fr-FR" dirty="0" err="1"/>
              <a:t>Partners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88858F-471F-8263-E0D7-E64C7BFC4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69" y="2064612"/>
            <a:ext cx="10166685" cy="43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93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des plugins + MoodleMoot FR + MUA + Moodle </a:t>
            </a:r>
            <a:r>
              <a:rPr lang="fr-FR" dirty="0" err="1"/>
              <a:t>Partners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004818-364F-BBE7-345D-84C48BE5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73" y="2208451"/>
            <a:ext cx="9321829" cy="44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9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des plugins + MoodleMoot FR + MUA + Moodle </a:t>
            </a:r>
            <a:r>
              <a:rPr lang="fr-FR" dirty="0" err="1"/>
              <a:t>Partners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F17899-A93C-5CFB-F48B-037B8335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2" y="1846724"/>
            <a:ext cx="11424249" cy="49461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9E780B-E991-43F9-7C5A-DE229661F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7" y="5630172"/>
            <a:ext cx="2428471" cy="6071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8FABD5-A357-97EB-2E80-5BB5F371D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444" y="5355147"/>
            <a:ext cx="1078213" cy="10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69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des plugins + MoodleMoot FR + MUA + Moodle </a:t>
            </a:r>
            <a:r>
              <a:rPr lang="fr-FR" dirty="0" err="1"/>
              <a:t>Partners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BE5F1D-33F1-B8C1-5E3D-61AC20C0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70" y="2098736"/>
            <a:ext cx="2979260" cy="7666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7B51E2-747B-C170-2B17-43F1A707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11" y="2523586"/>
            <a:ext cx="2556000" cy="255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3A01E5-F879-4BFA-72E4-59F3DA8A9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991" y="4423741"/>
            <a:ext cx="2234447" cy="13116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C0B7026-7013-74E8-25FA-4A7FEE2EF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89" y="3299500"/>
            <a:ext cx="3528000" cy="1004172"/>
          </a:xfrm>
          <a:prstGeom prst="rect">
            <a:avLst/>
          </a:prstGeom>
        </p:spPr>
      </p:pic>
      <p:pic>
        <p:nvPicPr>
          <p:cNvPr id="12" name="Image 11" descr="Une image contenant texte, arts de la table, vaisselle, assiette&#10;&#10;Description générée automatiquement">
            <a:extLst>
              <a:ext uri="{FF2B5EF4-FFF2-40B4-BE49-F238E27FC236}">
                <a16:creationId xmlns:a16="http://schemas.microsoft.com/office/drawing/2014/main" id="{71B45578-0C64-DA34-BB3A-527A68366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87" y="4752975"/>
            <a:ext cx="3056447" cy="8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89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Base des plugins + MoodleMoot FR + MUA + Moodle </a:t>
            </a:r>
            <a:r>
              <a:rPr lang="fr-FR" dirty="0" err="1"/>
              <a:t>Partners</a:t>
            </a:r>
            <a:endParaRPr lang="fr-FR" dirty="0"/>
          </a:p>
        </p:txBody>
      </p:sp>
      <p:pic>
        <p:nvPicPr>
          <p:cNvPr id="4" name="Image 3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5F8A2356-9E41-B163-0819-D32A42465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8" y="1975536"/>
            <a:ext cx="3076422" cy="781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E9F12E-29CE-633B-87D7-D3198FA82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27" y="3083941"/>
            <a:ext cx="5933511" cy="31715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1791D8-1F2A-30F3-D211-056CDCB15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538" y="1975536"/>
            <a:ext cx="3493909" cy="22070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E17D8F-C422-74E7-A31E-5BBABCE27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788"/>
          <a:stretch/>
        </p:blipFill>
        <p:spPr>
          <a:xfrm>
            <a:off x="8395383" y="3442108"/>
            <a:ext cx="3466972" cy="317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01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Badgification + Communauté + Conclusion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105261-F32B-7E23-CE79-ABC176F91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6" y="1926600"/>
            <a:ext cx="4494912" cy="36633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F187148-31D0-B354-AFDE-2D1D6BBA9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192" y="2046411"/>
            <a:ext cx="3600000" cy="34236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3FA05F-EF94-FDB4-D516-137032F11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401" y="2194397"/>
            <a:ext cx="4314948" cy="18604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F42DDA-B246-7485-54E5-C54C292FD5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4322648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71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Badgification + Communauté + Conclusion</a:t>
            </a:r>
          </a:p>
        </p:txBody>
      </p:sp>
      <p:pic>
        <p:nvPicPr>
          <p:cNvPr id="4" name="Image 3" descr="Une image contenant texte, debout, tableau noir&#10;&#10;Description générée automatiquement">
            <a:extLst>
              <a:ext uri="{FF2B5EF4-FFF2-40B4-BE49-F238E27FC236}">
                <a16:creationId xmlns:a16="http://schemas.microsoft.com/office/drawing/2014/main" id="{1BE02EA2-5035-834C-9C07-CCDD1136F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7" y="2001713"/>
            <a:ext cx="4327225" cy="2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2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Badgification + Communauté + Conclusion</a:t>
            </a:r>
          </a:p>
        </p:txBody>
      </p:sp>
      <p:pic>
        <p:nvPicPr>
          <p:cNvPr id="4" name="Image 3" descr="Une image contenant texte, debout, tableau noir&#10;&#10;Description générée automatiquement">
            <a:extLst>
              <a:ext uri="{FF2B5EF4-FFF2-40B4-BE49-F238E27FC236}">
                <a16:creationId xmlns:a16="http://schemas.microsoft.com/office/drawing/2014/main" id="{1BE02EA2-5035-834C-9C07-CCDD1136F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7" y="2001713"/>
            <a:ext cx="4327225" cy="2854573"/>
          </a:xfrm>
          <a:prstGeom prst="rect">
            <a:avLst/>
          </a:prstGeom>
        </p:spPr>
      </p:pic>
      <p:pic>
        <p:nvPicPr>
          <p:cNvPr id="5" name="Image 4" descr="Une image contenant plancher, intérieur, mur, plafond&#10;&#10;Description générée automatiquement">
            <a:extLst>
              <a:ext uri="{FF2B5EF4-FFF2-40B4-BE49-F238E27FC236}">
                <a16:creationId xmlns:a16="http://schemas.microsoft.com/office/drawing/2014/main" id="{8535C87B-F3B2-8A47-B227-28C152BD2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082" y="2752568"/>
            <a:ext cx="4213420" cy="2811141"/>
          </a:xfrm>
          <a:prstGeom prst="rect">
            <a:avLst/>
          </a:prstGeom>
        </p:spPr>
      </p:pic>
      <p:pic>
        <p:nvPicPr>
          <p:cNvPr id="6" name="Image 5" descr="Une image contenant plafond, personne, intérieur, gens&#10;&#10;Description générée automatiquement">
            <a:extLst>
              <a:ext uri="{FF2B5EF4-FFF2-40B4-BE49-F238E27FC236}">
                <a16:creationId xmlns:a16="http://schemas.microsoft.com/office/drawing/2014/main" id="{164BAF21-F526-56FD-6009-54FB9E23E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82935"/>
            <a:ext cx="4673600" cy="26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73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Badgification + Communauté + Conclusion</a:t>
            </a:r>
          </a:p>
        </p:txBody>
      </p:sp>
      <p:pic>
        <p:nvPicPr>
          <p:cNvPr id="4" name="Image 3" descr="Une image contenant personne, gens, groupe, foule&#10;&#10;Description générée automatiquement">
            <a:extLst>
              <a:ext uri="{FF2B5EF4-FFF2-40B4-BE49-F238E27FC236}">
                <a16:creationId xmlns:a16="http://schemas.microsoft.com/office/drawing/2014/main" id="{F89239D4-4339-9EA8-E9EC-CC1A57CE1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62" y="2027207"/>
            <a:ext cx="8129477" cy="456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6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1026" name="Picture 2" descr="Où se trouve l'Australie sur une carte du monde ? Découvrez la localisation">
            <a:extLst>
              <a:ext uri="{FF2B5EF4-FFF2-40B4-BE49-F238E27FC236}">
                <a16:creationId xmlns:a16="http://schemas.microsoft.com/office/drawing/2014/main" id="{9D1799D5-415B-C515-3D3F-5B68E898B3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23" y="1958197"/>
            <a:ext cx="9604955" cy="47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238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55766" y="3601434"/>
            <a:ext cx="2293901" cy="84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925" y="512807"/>
            <a:ext cx="3130124" cy="913763"/>
          </a:xfrm>
          <a:prstGeom prst="rect">
            <a:avLst/>
          </a:prstGeom>
        </p:spPr>
      </p:pic>
      <p:pic>
        <p:nvPicPr>
          <p:cNvPr id="9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211" y="2147756"/>
            <a:ext cx="2482977" cy="57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072" y="1696639"/>
            <a:ext cx="2671910" cy="69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61" y="5578504"/>
            <a:ext cx="3795030" cy="6885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66" y="2429600"/>
            <a:ext cx="3196600" cy="6922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20" y="2875542"/>
            <a:ext cx="2587817" cy="7432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344" y="5794346"/>
            <a:ext cx="2017413" cy="6207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102" y="1156501"/>
            <a:ext cx="2671910" cy="6038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435" y="4654740"/>
            <a:ext cx="2762250" cy="7905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1028E0A-D83D-4480-8D44-2DBC5BB9B7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30" y="3582135"/>
            <a:ext cx="3020779" cy="1043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6F48748-A9E1-4BF5-BD55-B6A260388C1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173" y="872847"/>
            <a:ext cx="2382729" cy="605644"/>
          </a:xfrm>
          <a:prstGeom prst="rect">
            <a:avLst/>
          </a:prstGeom>
        </p:spPr>
      </p:pic>
      <p:pic>
        <p:nvPicPr>
          <p:cNvPr id="20" name="Image 1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B077C8C-A2BD-47A8-AF7A-3DFC154E070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151" y="1494905"/>
            <a:ext cx="2482977" cy="62074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6E150F0-9691-4EE3-860F-828A5CBEAA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185" y="5271065"/>
            <a:ext cx="2838450" cy="48407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A72A3DE-49E6-41D0-9F55-EBE83F25EA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946" y="2983492"/>
            <a:ext cx="701418" cy="7014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43BF83-BD38-7C29-C80D-868F42EF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4" y="4559704"/>
            <a:ext cx="1799315" cy="8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of Moodle Academy">
            <a:extLst>
              <a:ext uri="{FF2B5EF4-FFF2-40B4-BE49-F238E27FC236}">
                <a16:creationId xmlns:a16="http://schemas.microsoft.com/office/drawing/2014/main" id="{AAB9ADEB-DD81-4CA2-DBE3-41E60C78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17" y="3189120"/>
            <a:ext cx="3494765" cy="49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Badgification + Communauté + Conclusion</a:t>
            </a:r>
          </a:p>
        </p:txBody>
      </p:sp>
      <p:pic>
        <p:nvPicPr>
          <p:cNvPr id="4" name="Image 3" descr="Une image contenant arbre, ciel, eau, extérieur&#10;&#10;Description générée automatiquement">
            <a:extLst>
              <a:ext uri="{FF2B5EF4-FFF2-40B4-BE49-F238E27FC236}">
                <a16:creationId xmlns:a16="http://schemas.microsoft.com/office/drawing/2014/main" id="{DC6194CA-3A6B-E045-8D20-FE463B156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6" y="2467244"/>
            <a:ext cx="5641968" cy="375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Badgification + Communauté + Conclusion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2F8223-28B5-7741-DF90-AF15787BE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8" y="2294088"/>
            <a:ext cx="7438845" cy="41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77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FAFEB-16BF-7E1A-4373-1F4A6901F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Moodle pour tous</a:t>
            </a:r>
            <a:br>
              <a:rPr lang="fr-FR" dirty="0"/>
            </a:br>
            <a:r>
              <a:rPr lang="fr-FR" dirty="0" err="1"/>
              <a:t>Tous</a:t>
            </a:r>
            <a:r>
              <a:rPr lang="fr-FR" dirty="0"/>
              <a:t> pour Moodle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9DE95C-A7F1-FEB5-4444-032E91FE8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Luiggi Sansonetti</a:t>
            </a:r>
          </a:p>
        </p:txBody>
      </p:sp>
    </p:spTree>
    <p:extLst>
      <p:ext uri="{BB962C8B-B14F-4D97-AF65-F5344CB8AC3E}">
        <p14:creationId xmlns:p14="http://schemas.microsoft.com/office/powerpoint/2010/main" val="2705276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1026" name="Picture 2" descr="Où se trouve l'Australie sur une carte du monde ? Découvrez la localisation">
            <a:extLst>
              <a:ext uri="{FF2B5EF4-FFF2-40B4-BE49-F238E27FC236}">
                <a16:creationId xmlns:a16="http://schemas.microsoft.com/office/drawing/2014/main" id="{9D1799D5-415B-C515-3D3F-5B68E898B3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23" y="1958197"/>
            <a:ext cx="9604955" cy="47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homme, personne, ciel, extérieur&#10;&#10;Description générée automatiquement">
            <a:extLst>
              <a:ext uri="{FF2B5EF4-FFF2-40B4-BE49-F238E27FC236}">
                <a16:creationId xmlns:a16="http://schemas.microsoft.com/office/drawing/2014/main" id="{FA0A33E9-7622-0C22-6A4A-440FAC7BA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35" y="2091730"/>
            <a:ext cx="2766440" cy="207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1026" name="Picture 2" descr="Où se trouve l'Australie sur une carte du monde ? Découvrez la localisation">
            <a:extLst>
              <a:ext uri="{FF2B5EF4-FFF2-40B4-BE49-F238E27FC236}">
                <a16:creationId xmlns:a16="http://schemas.microsoft.com/office/drawing/2014/main" id="{9D1799D5-415B-C515-3D3F-5B68E898B3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23" y="1958197"/>
            <a:ext cx="9604955" cy="47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homme, personne, ciel, extérieur&#10;&#10;Description générée automatiquement">
            <a:extLst>
              <a:ext uri="{FF2B5EF4-FFF2-40B4-BE49-F238E27FC236}">
                <a16:creationId xmlns:a16="http://schemas.microsoft.com/office/drawing/2014/main" id="{FA0A33E9-7622-0C22-6A4A-440FAC7BA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35" y="2091730"/>
            <a:ext cx="2766440" cy="2074830"/>
          </a:xfrm>
          <a:prstGeom prst="rect">
            <a:avLst/>
          </a:prstGeom>
        </p:spPr>
      </p:pic>
      <p:pic>
        <p:nvPicPr>
          <p:cNvPr id="4" name="Image 3" descr="Une image contenant bleu, drapeau&#10;&#10;Description générée automatiquement">
            <a:extLst>
              <a:ext uri="{FF2B5EF4-FFF2-40B4-BE49-F238E27FC236}">
                <a16:creationId xmlns:a16="http://schemas.microsoft.com/office/drawing/2014/main" id="{7430B7AB-6E57-AC7C-EB6E-62D9694F1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77" y="3444832"/>
            <a:ext cx="3494050" cy="17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38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B8D1FC8-0D95-3770-AC9F-488EB391F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63" y="3034053"/>
            <a:ext cx="10167937" cy="2494868"/>
          </a:xfrm>
        </p:spPr>
      </p:pic>
    </p:spTree>
    <p:extLst>
      <p:ext uri="{BB962C8B-B14F-4D97-AF65-F5344CB8AC3E}">
        <p14:creationId xmlns:p14="http://schemas.microsoft.com/office/powerpoint/2010/main" val="1972849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9" name="Image 8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E32439CE-1650-5AF9-21FA-9FEB3170B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38" y="1846503"/>
            <a:ext cx="7378700" cy="4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278-57DE-8ED9-0D8F-C03A5A39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CD523F-7F52-3868-6394-FCE19FE44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208451"/>
            <a:ext cx="116586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9043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M22">
      <a:majorFont>
        <a:latin typeface="Raleway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7E5CE84-3A50-4C6B-99A3-1DF1346B8130}" vid="{2709B135-6D32-4E2F-B8E8-36BAA5AC830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MM22_Modèle_PPT</Template>
  <TotalTime>462</TotalTime>
  <Words>308</Words>
  <Application>Microsoft Office PowerPoint</Application>
  <PresentationFormat>Grand écran</PresentationFormat>
  <Paragraphs>68</Paragraphs>
  <Slides>43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9" baseType="lpstr">
      <vt:lpstr>Arial</vt:lpstr>
      <vt:lpstr>Calibri</vt:lpstr>
      <vt:lpstr>Open Sans</vt:lpstr>
      <vt:lpstr>Raleway</vt:lpstr>
      <vt:lpstr>Raleway Bold</vt:lpstr>
      <vt:lpstr>Thème Office</vt:lpstr>
      <vt:lpstr>Moodle pour tous Tous pour Moodle</vt:lpstr>
      <vt:lpstr>Quelques rappels</vt:lpstr>
      <vt:lpstr>Préambule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Moodle Org + Documentation + Tracker</vt:lpstr>
      <vt:lpstr>Base des plugins + MoodleMoot FR + MUA + Moodle Partners</vt:lpstr>
      <vt:lpstr>Base des plugins + MoodleMoot FR + MUA + Moodle Partners</vt:lpstr>
      <vt:lpstr>Base des plugins + MoodleMoot FR + MUA + Moodle Partners</vt:lpstr>
      <vt:lpstr>Base des plugins + MoodleMoot FR + MUA + Moodle Partners</vt:lpstr>
      <vt:lpstr>Base des plugins + MoodleMoot FR + MUA + Moodle Partners</vt:lpstr>
      <vt:lpstr>Base des plugins + MoodleMoot FR + MUA + Moodle Partners</vt:lpstr>
      <vt:lpstr>Base des plugins + MoodleMoot FR + MUA + Moodle Partners</vt:lpstr>
      <vt:lpstr>Badgification + Communauté + Conclusion</vt:lpstr>
      <vt:lpstr>Badgification + Communauté + Conclusion</vt:lpstr>
      <vt:lpstr>Badgification + Communauté + Conclusion</vt:lpstr>
      <vt:lpstr>Badgification + Communauté + Conclusion</vt:lpstr>
      <vt:lpstr>Présentation PowerPoint</vt:lpstr>
      <vt:lpstr>Badgification + Communauté + Conclusion</vt:lpstr>
      <vt:lpstr>Badgification + Communauté + Conclusion</vt:lpstr>
      <vt:lpstr>Moodle pour tous Tous pour Moodle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Moodle pour tous Tous pour Moodle</dc:title>
  <dc:creator>Luiggi Sansonetti</dc:creator>
  <cp:lastModifiedBy>Luiggi Sansonetti</cp:lastModifiedBy>
  <cp:revision>28</cp:revision>
  <dcterms:created xsi:type="dcterms:W3CDTF">2022-06-23T06:27:42Z</dcterms:created>
  <dcterms:modified xsi:type="dcterms:W3CDTF">2022-07-06T12:21:04Z</dcterms:modified>
</cp:coreProperties>
</file>